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73" r:id="rId2"/>
    <p:sldId id="258" r:id="rId3"/>
    <p:sldId id="264" r:id="rId4"/>
    <p:sldId id="262" r:id="rId5"/>
    <p:sldId id="261" r:id="rId6"/>
    <p:sldId id="274" r:id="rId7"/>
    <p:sldId id="268" r:id="rId8"/>
    <p:sldId id="272" r:id="rId9"/>
    <p:sldId id="275" r:id="rId10"/>
    <p:sldId id="276" r:id="rId11"/>
    <p:sldId id="277" r:id="rId12"/>
    <p:sldId id="278" r:id="rId13"/>
    <p:sldId id="279" r:id="rId14"/>
    <p:sldId id="260" r:id="rId15"/>
  </p:sldIdLst>
  <p:sldSz cx="12192000" cy="6858000"/>
  <p:notesSz cx="6858000" cy="9144000"/>
  <p:embeddedFontLst>
    <p:embeddedFont>
      <p:font typeface="a엄마의편지B" panose="02020600000000000000" pitchFamily="18" charset="-127"/>
      <p:regular r:id="rId17"/>
    </p:embeddedFont>
    <p:embeddedFont>
      <p:font typeface="a엄마의편지L" panose="02020600000000000000" pitchFamily="18" charset="-127"/>
      <p:regular r:id="rId18"/>
    </p:embeddedFont>
    <p:embeddedFont>
      <p:font typeface="a엄마의편지M" panose="02020600000000000000" pitchFamily="18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9B18"/>
    <a:srgbClr val="F9B905"/>
    <a:srgbClr val="E0736B"/>
    <a:srgbClr val="E37F7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9" autoAdjust="0"/>
    <p:restoredTop sz="88654" autoAdjust="0"/>
  </p:normalViewPr>
  <p:slideViewPr>
    <p:cSldViewPr snapToGrid="0">
      <p:cViewPr varScale="1">
        <p:scale>
          <a:sx n="86" d="100"/>
          <a:sy n="86" d="100"/>
        </p:scale>
        <p:origin x="31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17CDB2-6F40-4A68-94F1-B72F594566E8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4A7A20-8D18-4061-925E-C97F8ECBDA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150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 err="1"/>
              <a:t>교보문고</a:t>
            </a:r>
            <a:r>
              <a:rPr lang="ko-KR" altLang="en-US" dirty="0"/>
              <a:t> </a:t>
            </a:r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10</a:t>
            </a:r>
            <a:r>
              <a:rPr lang="ko-KR" altLang="en-US" dirty="0"/>
              <a:t>월 종합 베스트 셀러</a:t>
            </a:r>
            <a:r>
              <a:rPr lang="en-US" altLang="ko-KR" dirty="0"/>
              <a:t>&gt;</a:t>
            </a:r>
            <a:r>
              <a:rPr lang="ko-KR" altLang="en-US" dirty="0"/>
              <a:t>에서 </a:t>
            </a:r>
            <a:r>
              <a:rPr lang="ko-KR" altLang="en-US" dirty="0" err="1"/>
              <a:t>데미안</a:t>
            </a:r>
            <a:r>
              <a:rPr lang="ko-KR" altLang="en-US" dirty="0"/>
              <a:t> 빼고 </a:t>
            </a:r>
            <a:r>
              <a:rPr lang="en-US" altLang="ko-KR" dirty="0"/>
              <a:t>200</a:t>
            </a:r>
            <a:r>
              <a:rPr lang="ko-KR" altLang="en-US" dirty="0"/>
              <a:t>위가 전부</a:t>
            </a:r>
            <a:r>
              <a:rPr lang="en-US" altLang="ko-KR" dirty="0"/>
              <a:t>2010</a:t>
            </a:r>
            <a:r>
              <a:rPr lang="ko-KR" altLang="en-US" dirty="0"/>
              <a:t>년 이상 나온 책이다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A7A20-8D18-4061-925E-C97F8ECBDA2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856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5288CE-1762-46D0-97D6-510C2065A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B484F8-21DC-43DF-9CF3-E11A5F2163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049BC5-7CAA-4404-8B87-2343939CD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515E0-26AA-4B7B-8035-4126260A835C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0D2D12-129B-429E-8099-322DE4D40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0AE019-86FC-4E79-AC5C-CFEE44A48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6E948-2357-4B36-86F8-9AD9FECE2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367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680192-3C65-4D6F-8F83-BCCC31022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D05E91-EAA4-4CAC-8857-3402E145C6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FB511F-64A9-4FA9-9B4F-6702A2A7F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515E0-26AA-4B7B-8035-4126260A835C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4C8D7-EB14-4E17-A6EB-BC0C404F0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8491AE-B58E-42E1-88EE-39695457F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6E948-2357-4B36-86F8-9AD9FECE2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851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BA9F7E3-661B-443F-B5FF-9D9F6D610C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5AB3DF-6AB5-4EA6-819E-FB178D0B1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714510-1A00-46BB-806F-D3642819F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515E0-26AA-4B7B-8035-4126260A835C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511AB4-DF33-422A-BE2A-ACB17C984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9B50F4-6D62-40EB-BD58-1C812AFBC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6E948-2357-4B36-86F8-9AD9FECE2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808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C2924E-6570-4E95-98B9-842CD8BD6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8C1444-80AE-48EB-A7A7-4E26A97CB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7CCB3F-D3F9-487A-8223-95B69CAB1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515E0-26AA-4B7B-8035-4126260A835C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B8C22A-147E-4219-9320-7A1FA25BE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F3C7DE-BEC1-4AF6-8BE0-553DCCED5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6E948-2357-4B36-86F8-9AD9FECE2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990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42FB46-8825-4F2E-BA45-28E83D785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F5308B-FB50-4973-83BB-D12ADB1F4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2557B0-D13E-4ED7-AE45-3CBC86429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515E0-26AA-4B7B-8035-4126260A835C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C8E0DE-BBDF-4146-8697-4541E8C20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424615-598F-499A-864B-BFE94CE5B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6E948-2357-4B36-86F8-9AD9FECE2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219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7E3F2-E8CE-4DB1-AA55-A7D576D2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144195-29F2-4C8F-BD44-E51F99DC02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339917-EC95-4305-9D51-960F0A801B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E775E6-2101-43E1-8429-DCE8E661D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515E0-26AA-4B7B-8035-4126260A835C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7C6E6D-9DFA-45C6-BA33-B619B58A7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F351A9-7F72-4D79-B5DD-11B8713A0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6E948-2357-4B36-86F8-9AD9FECE2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430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9B5236-C6B2-4122-A8AE-BA22EEA58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655E37-78A3-4605-AD75-F32FD2D30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BDD262-084A-4C75-A3EA-790FBBAF61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C00CCE3-9640-4D0F-8F3C-00BDA2EA20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5E316FA-9331-495F-8F33-92B951C544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3F27D0F-B8FB-4557-B8AC-6C00B6634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515E0-26AA-4B7B-8035-4126260A835C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948DD07-C5B4-44F2-B5E9-30940D926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80A8A8C-5062-412C-83ED-E0715F5B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6E948-2357-4B36-86F8-9AD9FECE2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868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4BDDB-4C9D-41D1-9FE7-A6766CA71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B871B58-326D-4089-9A11-DF5F03ADE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515E0-26AA-4B7B-8035-4126260A835C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1388E0-F9CC-4491-B3E1-B6D1100C5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14B2D51-F31F-4B74-8A99-62367BC78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6E948-2357-4B36-86F8-9AD9FECE2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511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09B3671-C189-4916-A125-774DD36EC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515E0-26AA-4B7B-8035-4126260A835C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FBD46D-16EE-4500-A08C-D64E71E74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5B9FEC-002B-4A75-9A3D-2949607EB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6E948-2357-4B36-86F8-9AD9FECE2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639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9A1F9B-09DA-4B3C-A9C6-900C66955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300264-F155-42FD-9092-ACC163F7B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0AEE72-14E4-4375-8503-50644C19F2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2B9C1-BB92-4B16-9222-61CB8930E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515E0-26AA-4B7B-8035-4126260A835C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FAAB1B-054D-4DC3-90AC-5DC630375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4BA5F3-31C8-4512-A313-685CAA6E5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6E948-2357-4B36-86F8-9AD9FECE2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267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5CFC6D-7A3B-4A52-B4B1-40CFBAF9B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C170FFA-81EE-4EE7-BB25-31FA8FDF01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B85BCD-9634-46CA-B0D8-24296C5F1F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35E561-7086-4CC6-9992-ACC0E5D13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515E0-26AA-4B7B-8035-4126260A835C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488697-3E02-4E2E-B5F7-DB5F00E0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02E21D-D9F3-4346-83F2-358E59331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6E948-2357-4B36-86F8-9AD9FECE2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282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103775-3DF6-40E2-84EF-17086249B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C3F25E-C6C3-4769-918A-780FFD6C1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01926C-D805-4AA7-9C1A-AC5FDDD52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515E0-26AA-4B7B-8035-4126260A835C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558299-A9FE-4280-B0F1-654437E3D6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407AAC-4BAC-4E08-B44D-074EA6A092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6E948-2357-4B36-86F8-9AD9FECE2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886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gif"/><Relationship Id="rId3" Type="http://schemas.openxmlformats.org/officeDocument/2006/relationships/image" Target="../media/image2.png"/><Relationship Id="rId7" Type="http://schemas.openxmlformats.org/officeDocument/2006/relationships/image" Target="../media/image3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gif"/><Relationship Id="rId5" Type="http://schemas.openxmlformats.org/officeDocument/2006/relationships/image" Target="../media/image35.gif"/><Relationship Id="rId4" Type="http://schemas.openxmlformats.org/officeDocument/2006/relationships/image" Target="../media/image34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jpg"/><Relationship Id="rId3" Type="http://schemas.openxmlformats.org/officeDocument/2006/relationships/image" Target="../media/image1.png"/><Relationship Id="rId7" Type="http://schemas.openxmlformats.org/officeDocument/2006/relationships/image" Target="../media/image11.jpg"/><Relationship Id="rId12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15.jpg"/><Relationship Id="rId5" Type="http://schemas.openxmlformats.org/officeDocument/2006/relationships/image" Target="../media/image4.jpg"/><Relationship Id="rId15" Type="http://schemas.openxmlformats.org/officeDocument/2006/relationships/image" Target="../media/image2.png"/><Relationship Id="rId10" Type="http://schemas.openxmlformats.org/officeDocument/2006/relationships/image" Target="../media/image14.jpeg"/><Relationship Id="rId4" Type="http://schemas.openxmlformats.org/officeDocument/2006/relationships/image" Target="../media/image9.jpg"/><Relationship Id="rId9" Type="http://schemas.openxmlformats.org/officeDocument/2006/relationships/image" Target="../media/image13.jpe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eg"/><Relationship Id="rId4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ECB9DEF-EF89-40B8-A3D7-800BDAA60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49804" flipH="1">
            <a:off x="-1275108" y="2319189"/>
            <a:ext cx="9760764" cy="5768266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386DEE1C-035B-4211-8E9A-A354B7A6F0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91971" y="4689734"/>
            <a:ext cx="3584448" cy="1027176"/>
          </a:xfrm>
        </p:spPr>
        <p:txBody>
          <a:bodyPr/>
          <a:lstStyle/>
          <a:p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엄마의편지L" panose="02020600000000000000" pitchFamily="18" charset="-127"/>
                <a:ea typeface="a엄마의편지L" panose="02020600000000000000" pitchFamily="18" charset="-127"/>
              </a:rPr>
              <a:t>글로벌소프트웨어학과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a엄마의편지L" panose="02020600000000000000" pitchFamily="18" charset="-127"/>
              <a:ea typeface="a엄마의편지L" panose="02020600000000000000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엄마의편지L" panose="02020600000000000000" pitchFamily="18" charset="-127"/>
                <a:ea typeface="a엄마의편지L" panose="02020600000000000000" pitchFamily="18" charset="-127"/>
              </a:rPr>
              <a:t>2017315023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엄마의편지L" panose="02020600000000000000" pitchFamily="18" charset="-127"/>
                <a:ea typeface="a엄마의편지L" panose="02020600000000000000" pitchFamily="18" charset="-127"/>
              </a:rPr>
              <a:t>이지원</a:t>
            </a:r>
          </a:p>
        </p:txBody>
      </p:sp>
      <p:pic>
        <p:nvPicPr>
          <p:cNvPr id="2050" name="Picture 2" descr="우렁 png에 대한 이미지 검색결과">
            <a:extLst>
              <a:ext uri="{FF2B5EF4-FFF2-40B4-BE49-F238E27FC236}">
                <a16:creationId xmlns:a16="http://schemas.microsoft.com/office/drawing/2014/main" id="{712FC5BD-6A3C-485E-967B-52EA3097C0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2" t="15637" r="18355" b="25696"/>
          <a:stretch/>
        </p:blipFill>
        <p:spPr bwMode="auto">
          <a:xfrm>
            <a:off x="8849014" y="1439122"/>
            <a:ext cx="1485326" cy="145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69523D8-69E2-4247-A368-B317A4216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9873" y="1415458"/>
            <a:ext cx="4807236" cy="1482466"/>
          </a:xfrm>
        </p:spPr>
        <p:txBody>
          <a:bodyPr>
            <a:normAutofit/>
          </a:bodyPr>
          <a:lstStyle/>
          <a:p>
            <a:r>
              <a:rPr lang="ko-KR" altLang="en-US" sz="8000" dirty="0" err="1">
                <a:latin typeface="a엄마의편지B" panose="02020600000000000000" pitchFamily="18" charset="-127"/>
                <a:ea typeface="a엄마의편지B" panose="02020600000000000000" pitchFamily="18" charset="-127"/>
              </a:rPr>
              <a:t>우렁책장</a:t>
            </a:r>
            <a:endParaRPr lang="ko-KR" altLang="en-US" sz="8000" dirty="0">
              <a:latin typeface="a엄마의편지B" panose="02020600000000000000" pitchFamily="18" charset="-127"/>
              <a:ea typeface="a엄마의편지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5326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oorung_42s">
            <a:hlinkClick r:id="" action="ppaction://media"/>
            <a:extLst>
              <a:ext uri="{FF2B5EF4-FFF2-40B4-BE49-F238E27FC236}">
                <a16:creationId xmlns:a16="http://schemas.microsoft.com/office/drawing/2014/main" id="{521C1EDE-D578-4978-A6FC-14EB396A9D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7411" y="450598"/>
            <a:ext cx="10997177" cy="595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4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3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772422D-9739-4972-80B3-8AA8448B1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37433" flipH="1" flipV="1">
            <a:off x="7910744" y="-782969"/>
            <a:ext cx="5235811" cy="3094179"/>
          </a:xfrm>
          <a:prstGeom prst="rect">
            <a:avLst/>
          </a:prstGeom>
        </p:spPr>
      </p:pic>
      <p:pic>
        <p:nvPicPr>
          <p:cNvPr id="7" name="Picture 2" descr="우렁 png에 대한 이미지 검색결과">
            <a:extLst>
              <a:ext uri="{FF2B5EF4-FFF2-40B4-BE49-F238E27FC236}">
                <a16:creationId xmlns:a16="http://schemas.microsoft.com/office/drawing/2014/main" id="{34DA6316-9A0F-427E-BCEE-E1B3B9153B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2" t="15637" r="18355" b="25696"/>
          <a:stretch/>
        </p:blipFill>
        <p:spPr bwMode="auto">
          <a:xfrm>
            <a:off x="11136314" y="5839890"/>
            <a:ext cx="939937" cy="92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DCCD51-9E55-4D0D-99BE-9EBA6217080C}"/>
              </a:ext>
            </a:extLst>
          </p:cNvPr>
          <p:cNvSpPr txBox="1"/>
          <p:nvPr/>
        </p:nvSpPr>
        <p:spPr>
          <a:xfrm>
            <a:off x="3691304" y="1538011"/>
            <a:ext cx="4809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</a:rPr>
              <a:t>For better choices at A, B and C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ADC9B0-F0FB-4211-BE18-574FD2829547}"/>
              </a:ext>
            </a:extLst>
          </p:cNvPr>
          <p:cNvSpPr txBox="1"/>
          <p:nvPr/>
        </p:nvSpPr>
        <p:spPr>
          <a:xfrm>
            <a:off x="2647853" y="619743"/>
            <a:ext cx="68962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accent1">
                    <a:lumMod val="50000"/>
                  </a:schemeClr>
                </a:solidFill>
              </a:rPr>
              <a:t>A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sz="6600" b="1" dirty="0">
                <a:solidFill>
                  <a:schemeClr val="accent1">
                    <a:lumMod val="50000"/>
                  </a:schemeClr>
                </a:solidFill>
              </a:rPr>
              <a:t>B</a:t>
            </a:r>
            <a:r>
              <a:rPr lang="en-US" altLang="ko-KR" sz="5400" b="1" dirty="0">
                <a:solidFill>
                  <a:schemeClr val="accent5">
                    <a:lumMod val="75000"/>
                  </a:schemeClr>
                </a:solidFill>
              </a:rPr>
              <a:t>etter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sz="6600" b="1" dirty="0">
                <a:solidFill>
                  <a:schemeClr val="accent1">
                    <a:lumMod val="50000"/>
                  </a:schemeClr>
                </a:solidFill>
              </a:rPr>
              <a:t>C</a:t>
            </a:r>
            <a:r>
              <a:rPr lang="en-US" altLang="ko-KR" sz="5400" b="1" dirty="0">
                <a:solidFill>
                  <a:schemeClr val="accent5">
                    <a:lumMod val="75000"/>
                  </a:schemeClr>
                </a:solidFill>
              </a:rPr>
              <a:t>hoice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1D7E259-84E9-413A-9A1B-CE00B127D8A2}"/>
              </a:ext>
            </a:extLst>
          </p:cNvPr>
          <p:cNvGrpSpPr/>
          <p:nvPr/>
        </p:nvGrpSpPr>
        <p:grpSpPr>
          <a:xfrm>
            <a:off x="3578623" y="2447606"/>
            <a:ext cx="5034754" cy="3982027"/>
            <a:chOff x="3251201" y="1302769"/>
            <a:chExt cx="6710692" cy="5089999"/>
          </a:xfrm>
        </p:grpSpPr>
        <p:pic>
          <p:nvPicPr>
            <p:cNvPr id="13" name="Picture 2" descr="ê´ë ¨ ì´ë¯¸ì§">
              <a:extLst>
                <a:ext uri="{FF2B5EF4-FFF2-40B4-BE49-F238E27FC236}">
                  <a16:creationId xmlns:a16="http://schemas.microsoft.com/office/drawing/2014/main" id="{5ADCBCA9-4637-489C-954A-527FFB87B1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537" b="96384" l="7917" r="91667">
                          <a14:foregroundMark x1="85729" y1="18915" x2="85729" y2="18915"/>
                          <a14:foregroundMark x1="13854" y1="18498" x2="13854" y2="18498"/>
                          <a14:foregroundMark x1="32292" y1="16968" x2="32292" y2="16968"/>
                          <a14:foregroundMark x1="36042" y1="17246" x2="36042" y2="17246"/>
                          <a14:foregroundMark x1="47292" y1="17246" x2="47292" y2="17246"/>
                          <a14:foregroundMark x1="52708" y1="19611" x2="52708" y2="19611"/>
                          <a14:foregroundMark x1="16771" y1="19611" x2="16771" y2="19611"/>
                          <a14:foregroundMark x1="48333" y1="34910" x2="48333" y2="34910"/>
                          <a14:foregroundMark x1="49792" y1="31850" x2="56250" y2="37969"/>
                          <a14:foregroundMark x1="58333" y1="47288" x2="51771" y2="52990"/>
                          <a14:foregroundMark x1="44792" y1="46871" x2="48021" y2="51878"/>
                          <a14:foregroundMark x1="50313" y1="46175" x2="50313" y2="46175"/>
                          <a14:foregroundMark x1="45521" y1="36996" x2="51458" y2="52434"/>
                          <a14:foregroundMark x1="50000" y1="38665" x2="59792" y2="53964"/>
                          <a14:foregroundMark x1="56458" y1="16968" x2="72188" y2="53268"/>
                          <a14:foregroundMark x1="66875" y1="17385" x2="85000" y2="55355"/>
                          <a14:foregroundMark x1="40313" y1="17246" x2="14375" y2="71905"/>
                          <a14:foregroundMark x1="34479" y1="92907" x2="34479" y2="92907"/>
                          <a14:foregroundMark x1="86771" y1="13491" x2="85729" y2="208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59" t="9245" r="7980" b="5525"/>
            <a:stretch/>
          </p:blipFill>
          <p:spPr bwMode="auto">
            <a:xfrm>
              <a:off x="3251201" y="1302769"/>
              <a:ext cx="6710692" cy="5089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FA07047-2413-4643-8E8C-55549D3DCB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4923"/>
            <a:stretch/>
          </p:blipFill>
          <p:spPr>
            <a:xfrm>
              <a:off x="3636579" y="1585905"/>
              <a:ext cx="6001407" cy="30866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1765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846F2E8-2266-4729-BBAC-C19F6873B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03" y="959588"/>
            <a:ext cx="7225550" cy="493882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772422D-9739-4972-80B3-8AA8448B1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37433" flipH="1" flipV="1">
            <a:off x="7910744" y="-782969"/>
            <a:ext cx="5235811" cy="30941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15CA353-D714-429E-B3A6-CCC69041C5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0114" y="3924667"/>
            <a:ext cx="1717069" cy="171706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F5BCE1D-5676-4A17-B753-7F55481F3F19}"/>
              </a:ext>
            </a:extLst>
          </p:cNvPr>
          <p:cNvGrpSpPr/>
          <p:nvPr/>
        </p:nvGrpSpPr>
        <p:grpSpPr>
          <a:xfrm>
            <a:off x="4103478" y="514285"/>
            <a:ext cx="5103453" cy="5829426"/>
            <a:chOff x="2225989" y="-801863"/>
            <a:chExt cx="7841878" cy="8957396"/>
          </a:xfrm>
        </p:grpSpPr>
        <p:sp>
          <p:nvSpPr>
            <p:cNvPr id="9" name="폭발: 8pt 8">
              <a:extLst>
                <a:ext uri="{FF2B5EF4-FFF2-40B4-BE49-F238E27FC236}">
                  <a16:creationId xmlns:a16="http://schemas.microsoft.com/office/drawing/2014/main" id="{5B44D93D-1A53-4868-991E-4C015B50EE2A}"/>
                </a:ext>
              </a:extLst>
            </p:cNvPr>
            <p:cNvSpPr/>
            <p:nvPr/>
          </p:nvSpPr>
          <p:spPr>
            <a:xfrm>
              <a:off x="2225989" y="-801863"/>
              <a:ext cx="7841878" cy="8957396"/>
            </a:xfrm>
            <a:prstGeom prst="irregularSeal1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8" name="Picture 2" descr="우렁 png에 대한 이미지 검색결과">
              <a:extLst>
                <a:ext uri="{FF2B5EF4-FFF2-40B4-BE49-F238E27FC236}">
                  <a16:creationId xmlns:a16="http://schemas.microsoft.com/office/drawing/2014/main" id="{BFEBB1FC-B65D-4B77-BC90-74B225509D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4667" b="71667" l="23000" r="8133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12" t="15637" r="18355" b="25696"/>
            <a:stretch/>
          </p:blipFill>
          <p:spPr bwMode="auto">
            <a:xfrm>
              <a:off x="4584694" y="2262317"/>
              <a:ext cx="2803634" cy="2753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98140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6 L -0.33463 0.0044 " pathEditMode="relative" rAng="0" ptsTypes="AA">
                                      <p:cBhvr>
                                        <p:cTn id="6" dur="3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32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772422D-9739-4972-80B3-8AA8448B1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37433" flipH="1" flipV="1">
            <a:off x="7910744" y="-782969"/>
            <a:ext cx="5235811" cy="3094179"/>
          </a:xfrm>
          <a:prstGeom prst="rect">
            <a:avLst/>
          </a:prstGeom>
        </p:spPr>
      </p:pic>
      <p:pic>
        <p:nvPicPr>
          <p:cNvPr id="7" name="Picture 2" descr="우렁 png에 대한 이미지 검색결과">
            <a:extLst>
              <a:ext uri="{FF2B5EF4-FFF2-40B4-BE49-F238E27FC236}">
                <a16:creationId xmlns:a16="http://schemas.microsoft.com/office/drawing/2014/main" id="{34DA6316-9A0F-427E-BCEE-E1B3B9153B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2" t="15637" r="18355" b="25696"/>
          <a:stretch/>
        </p:blipFill>
        <p:spPr bwMode="auto">
          <a:xfrm>
            <a:off x="11136314" y="5839890"/>
            <a:ext cx="939937" cy="92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7BD835F-9D8A-4308-B704-3CBE3D0911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46" y="3209760"/>
            <a:ext cx="648228" cy="7469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6D18D2C-C9AA-4A38-801C-91A75AB052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70" y="786776"/>
            <a:ext cx="449179" cy="7161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32FF01-C079-472F-8D2A-C5E4940BB9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46" y="2036918"/>
            <a:ext cx="605386" cy="6277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02B24E3-E692-4B67-93B8-8E8930EB79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46" y="4501815"/>
            <a:ext cx="704111" cy="7488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2C7569-2EFA-47F8-A271-43E4FC976DF5}"/>
              </a:ext>
            </a:extLst>
          </p:cNvPr>
          <p:cNvSpPr txBox="1"/>
          <p:nvPr/>
        </p:nvSpPr>
        <p:spPr>
          <a:xfrm>
            <a:off x="1540040" y="3276930"/>
            <a:ext cx="7090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F49B18"/>
                </a:solidFill>
                <a:latin typeface="a엄마의편지M" panose="02020600000000000000" pitchFamily="18" charset="-127"/>
                <a:ea typeface="a엄마의편지M" panose="02020600000000000000" pitchFamily="18" charset="-127"/>
              </a:rPr>
              <a:t>학과별</a:t>
            </a:r>
            <a:r>
              <a:rPr lang="en-US" altLang="ko-KR" sz="3600" b="1" dirty="0">
                <a:solidFill>
                  <a:srgbClr val="F49B18"/>
                </a:solidFill>
                <a:latin typeface="a엄마의편지M" panose="02020600000000000000" pitchFamily="18" charset="-127"/>
                <a:ea typeface="a엄마의편지M" panose="02020600000000000000" pitchFamily="18" charset="-127"/>
              </a:rPr>
              <a:t>, </a:t>
            </a:r>
            <a:r>
              <a:rPr lang="ko-KR" altLang="en-US" sz="3600" b="1" dirty="0">
                <a:solidFill>
                  <a:srgbClr val="F49B18"/>
                </a:solidFill>
                <a:latin typeface="a엄마의편지M" panose="02020600000000000000" pitchFamily="18" charset="-127"/>
                <a:ea typeface="a엄마의편지M" panose="02020600000000000000" pitchFamily="18" charset="-127"/>
              </a:rPr>
              <a:t>취향 같은 사람 </a:t>
            </a:r>
            <a:r>
              <a:rPr lang="ko-KR" altLang="en-US" sz="3000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찾아 책 추천 </a:t>
            </a:r>
            <a:r>
              <a:rPr lang="en-US" altLang="ko-KR" sz="3000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!</a:t>
            </a:r>
            <a:r>
              <a:rPr lang="ko-KR" altLang="en-US" sz="3000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5CDBDD-BC0F-40EF-B9D3-D1BFFD44F781}"/>
              </a:ext>
            </a:extLst>
          </p:cNvPr>
          <p:cNvSpPr txBox="1"/>
          <p:nvPr/>
        </p:nvSpPr>
        <p:spPr>
          <a:xfrm>
            <a:off x="1540040" y="2044911"/>
            <a:ext cx="7395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인상 깊은 </a:t>
            </a:r>
            <a:r>
              <a:rPr lang="ko-KR" altLang="en-US" sz="3600" b="1" dirty="0">
                <a:solidFill>
                  <a:srgbClr val="F49B18"/>
                </a:solidFill>
                <a:latin typeface="a엄마의편지M" panose="02020600000000000000" pitchFamily="18" charset="-127"/>
                <a:ea typeface="a엄마의편지M" panose="02020600000000000000" pitchFamily="18" charset="-127"/>
              </a:rPr>
              <a:t>페이지</a:t>
            </a:r>
            <a:r>
              <a:rPr lang="en-US" altLang="ko-KR" sz="3600" b="1" dirty="0">
                <a:solidFill>
                  <a:srgbClr val="F49B18"/>
                </a:solidFill>
                <a:latin typeface="a엄마의편지M" panose="02020600000000000000" pitchFamily="18" charset="-127"/>
                <a:ea typeface="a엄마의편지M" panose="02020600000000000000" pitchFamily="18" charset="-127"/>
              </a:rPr>
              <a:t>, </a:t>
            </a:r>
            <a:r>
              <a:rPr lang="ko-KR" altLang="en-US" sz="3600" b="1" dirty="0">
                <a:solidFill>
                  <a:srgbClr val="F49B18"/>
                </a:solidFill>
                <a:latin typeface="a엄마의편지M" panose="02020600000000000000" pitchFamily="18" charset="-127"/>
                <a:ea typeface="a엄마의편지M" panose="02020600000000000000" pitchFamily="18" charset="-127"/>
              </a:rPr>
              <a:t>구절 등 표시 </a:t>
            </a:r>
            <a:r>
              <a:rPr lang="ko-KR" altLang="en-US" sz="3000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책 홍보 </a:t>
            </a:r>
            <a:r>
              <a:rPr lang="en-US" altLang="ko-KR" sz="3000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!</a:t>
            </a:r>
            <a:r>
              <a:rPr lang="ko-KR" altLang="en-US" sz="3000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FAF3FC-5FDF-46C9-A515-68146BA46451}"/>
              </a:ext>
            </a:extLst>
          </p:cNvPr>
          <p:cNvSpPr txBox="1"/>
          <p:nvPr/>
        </p:nvSpPr>
        <p:spPr>
          <a:xfrm>
            <a:off x="1540041" y="856606"/>
            <a:ext cx="8101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F49B18"/>
                </a:solidFill>
                <a:latin typeface="a엄마의편지M" panose="02020600000000000000" pitchFamily="18" charset="-127"/>
                <a:ea typeface="a엄마의편지M" panose="02020600000000000000" pitchFamily="18" charset="-127"/>
              </a:rPr>
              <a:t>책 취향 </a:t>
            </a:r>
            <a:r>
              <a:rPr lang="en-US" altLang="ko-KR" sz="3000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(+ </a:t>
            </a:r>
            <a:r>
              <a:rPr lang="ko-KR" altLang="en-US" sz="3000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분량</a:t>
            </a:r>
            <a:r>
              <a:rPr lang="en-US" altLang="ko-KR" sz="3000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, </a:t>
            </a:r>
            <a:r>
              <a:rPr lang="ko-KR" altLang="en-US" sz="3000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온라인 평점</a:t>
            </a:r>
            <a:r>
              <a:rPr lang="en-US" altLang="ko-KR" sz="3000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, </a:t>
            </a:r>
            <a:r>
              <a:rPr lang="ko-KR" altLang="en-US" sz="3000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날짜순</a:t>
            </a:r>
            <a:r>
              <a:rPr lang="en-US" altLang="ko-KR" sz="3000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 </a:t>
            </a:r>
            <a:r>
              <a:rPr lang="ko-KR" altLang="en-US" sz="3000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등</a:t>
            </a:r>
            <a:r>
              <a:rPr lang="en-US" altLang="ko-KR" sz="3000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) </a:t>
            </a:r>
            <a:r>
              <a:rPr lang="ko-KR" altLang="en-US" sz="3000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추가 </a:t>
            </a:r>
            <a:r>
              <a:rPr lang="en-US" altLang="ko-KR" sz="3000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!</a:t>
            </a:r>
            <a:endParaRPr lang="ko-KR" altLang="en-US" sz="3000" dirty="0">
              <a:latin typeface="a엄마의편지M" panose="02020600000000000000" pitchFamily="18" charset="-127"/>
              <a:ea typeface="a엄마의편지M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F4AADF-309A-46A1-AEB9-B0517366A289}"/>
              </a:ext>
            </a:extLst>
          </p:cNvPr>
          <p:cNvSpPr txBox="1"/>
          <p:nvPr/>
        </p:nvSpPr>
        <p:spPr>
          <a:xfrm>
            <a:off x="1540040" y="5796378"/>
            <a:ext cx="6785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IPTV,</a:t>
            </a:r>
            <a:r>
              <a:rPr lang="ko-KR" altLang="en-US" sz="3000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 웹툰</a:t>
            </a:r>
            <a:r>
              <a:rPr lang="en-US" altLang="ko-KR" sz="3000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 </a:t>
            </a:r>
            <a:r>
              <a:rPr lang="ko-KR" altLang="en-US" sz="3000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등  </a:t>
            </a:r>
            <a:r>
              <a:rPr lang="ko-KR" altLang="en-US" sz="3600" b="1" dirty="0">
                <a:solidFill>
                  <a:srgbClr val="F49B18"/>
                </a:solidFill>
                <a:latin typeface="a엄마의편지M" panose="02020600000000000000" pitchFamily="18" charset="-127"/>
                <a:ea typeface="a엄마의편지M" panose="02020600000000000000" pitchFamily="18" charset="-127"/>
              </a:rPr>
              <a:t>다양한 분야 </a:t>
            </a:r>
            <a:r>
              <a:rPr lang="ko-KR" altLang="en-US" sz="3000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발전 가능 </a:t>
            </a:r>
            <a:r>
              <a:rPr lang="en-US" altLang="ko-KR" sz="3000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!</a:t>
            </a:r>
            <a:r>
              <a:rPr lang="ko-KR" altLang="en-US" sz="3000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 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A873DCB-FE83-495B-8088-03BD896AB6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23" y="5727846"/>
            <a:ext cx="635251" cy="7488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E68D544-9D1B-483D-B02F-4958AFEA39EB}"/>
              </a:ext>
            </a:extLst>
          </p:cNvPr>
          <p:cNvSpPr txBox="1"/>
          <p:nvPr/>
        </p:nvSpPr>
        <p:spPr>
          <a:xfrm>
            <a:off x="1540040" y="4576355"/>
            <a:ext cx="7780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치우친 </a:t>
            </a:r>
            <a:r>
              <a:rPr lang="ko-KR" altLang="en-US" sz="3600" b="1" dirty="0">
                <a:solidFill>
                  <a:srgbClr val="F49B18"/>
                </a:solidFill>
                <a:latin typeface="a엄마의편지M" panose="02020600000000000000" pitchFamily="18" charset="-127"/>
                <a:ea typeface="a엄마의편지M" panose="02020600000000000000" pitchFamily="18" charset="-127"/>
              </a:rPr>
              <a:t>자신의 취향 장르 </a:t>
            </a:r>
            <a:r>
              <a:rPr lang="en-US" altLang="ko-KR" sz="3600" b="1" dirty="0">
                <a:solidFill>
                  <a:srgbClr val="F49B18"/>
                </a:solidFill>
                <a:latin typeface="a엄마의편지M" panose="02020600000000000000" pitchFamily="18" charset="-127"/>
                <a:ea typeface="a엄마의편지M" panose="02020600000000000000" pitchFamily="18" charset="-127"/>
              </a:rPr>
              <a:t>+ </a:t>
            </a:r>
            <a:r>
              <a:rPr lang="ko-KR" altLang="en-US" sz="3600" b="1" dirty="0">
                <a:solidFill>
                  <a:srgbClr val="F49B18"/>
                </a:solidFill>
                <a:latin typeface="a엄마의편지M" panose="02020600000000000000" pitchFamily="18" charset="-127"/>
                <a:ea typeface="a엄마의편지M" panose="02020600000000000000" pitchFamily="18" charset="-127"/>
              </a:rPr>
              <a:t>다른 장르</a:t>
            </a:r>
            <a:r>
              <a:rPr lang="ko-KR" altLang="en-US" sz="3200" dirty="0">
                <a:solidFill>
                  <a:srgbClr val="F49B18"/>
                </a:solidFill>
                <a:latin typeface="a엄마의편지M" panose="02020600000000000000" pitchFamily="18" charset="-127"/>
                <a:ea typeface="a엄마의편지M" panose="02020600000000000000" pitchFamily="18" charset="-127"/>
              </a:rPr>
              <a:t> </a:t>
            </a:r>
            <a:r>
              <a:rPr lang="en-US" altLang="ko-KR" sz="3000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= </a:t>
            </a:r>
            <a:r>
              <a:rPr lang="ko-KR" altLang="en-US" sz="3000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추천 </a:t>
            </a:r>
            <a:r>
              <a:rPr lang="en-US" altLang="ko-KR" sz="3000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!</a:t>
            </a:r>
            <a:r>
              <a:rPr lang="ko-KR" altLang="en-US" sz="3000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69503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우렁 png에 대한 이미지 검색결과">
            <a:extLst>
              <a:ext uri="{FF2B5EF4-FFF2-40B4-BE49-F238E27FC236}">
                <a16:creationId xmlns:a16="http://schemas.microsoft.com/office/drawing/2014/main" id="{FD94DDFD-5C7E-42AF-889A-E78A3CF33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2" t="15637" r="18355" b="25696"/>
          <a:stretch/>
        </p:blipFill>
        <p:spPr bwMode="auto">
          <a:xfrm>
            <a:off x="10122711" y="1770552"/>
            <a:ext cx="1730142" cy="169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ECB9DEF-EF89-40B8-A3D7-800BDAA60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49804" flipH="1">
            <a:off x="-1006183" y="2389520"/>
            <a:ext cx="9760764" cy="576826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69523D8-69E2-4247-A368-B317A4216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0" y="1812422"/>
            <a:ext cx="6163056" cy="1482466"/>
          </a:xfrm>
        </p:spPr>
        <p:txBody>
          <a:bodyPr>
            <a:normAutofit/>
          </a:bodyPr>
          <a:lstStyle/>
          <a:p>
            <a:r>
              <a:rPr lang="ko-KR" altLang="en-US" sz="6600" dirty="0">
                <a:latin typeface="a엄마의편지B" panose="02020600000000000000" pitchFamily="18" charset="-127"/>
                <a:ea typeface="a엄마의편지B" panose="02020600000000000000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368414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772422D-9739-4972-80B3-8AA8448B1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37433" flipH="1" flipV="1">
            <a:off x="7910744" y="-782969"/>
            <a:ext cx="5235811" cy="30941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8AA3037-EB44-42B6-A3C8-FF17957FB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644" y="1617784"/>
            <a:ext cx="2502495" cy="36224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7ABF914-6083-4E67-8EDF-32A6E7B074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668" y="1617784"/>
            <a:ext cx="2502495" cy="36224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F703F2-75E2-496B-B3A8-9AF77822A592}"/>
              </a:ext>
            </a:extLst>
          </p:cNvPr>
          <p:cNvSpPr txBox="1"/>
          <p:nvPr/>
        </p:nvSpPr>
        <p:spPr>
          <a:xfrm>
            <a:off x="2141433" y="5603631"/>
            <a:ext cx="2254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엄마의편지L" panose="02020600000000000000" pitchFamily="18" charset="-127"/>
                <a:ea typeface="a엄마의편지L" panose="02020600000000000000" pitchFamily="18" charset="-127"/>
              </a:rPr>
              <a:t>&lt;</a:t>
            </a:r>
            <a:r>
              <a:rPr lang="ko-KR" altLang="en-US" dirty="0">
                <a:latin typeface="a엄마의편지L" panose="02020600000000000000" pitchFamily="18" charset="-127"/>
                <a:ea typeface="a엄마의편지L" panose="02020600000000000000" pitchFamily="18" charset="-127"/>
              </a:rPr>
              <a:t>언어의 온도</a:t>
            </a:r>
            <a:r>
              <a:rPr lang="en-US" altLang="ko-KR" dirty="0">
                <a:latin typeface="a엄마의편지L" panose="02020600000000000000" pitchFamily="18" charset="-127"/>
                <a:ea typeface="a엄마의편지L" panose="02020600000000000000" pitchFamily="18" charset="-127"/>
              </a:rPr>
              <a:t>&gt;</a:t>
            </a:r>
          </a:p>
          <a:p>
            <a:pPr algn="ctr"/>
            <a:r>
              <a:rPr lang="ko-KR" altLang="en-US" dirty="0">
                <a:latin typeface="a엄마의편지L" panose="02020600000000000000" pitchFamily="18" charset="-127"/>
                <a:ea typeface="a엄마의편지L" panose="02020600000000000000" pitchFamily="18" charset="-127"/>
              </a:rPr>
              <a:t>이기주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7FD163-CCF7-4D11-AD48-A9522834DAD3}"/>
              </a:ext>
            </a:extLst>
          </p:cNvPr>
          <p:cNvSpPr txBox="1"/>
          <p:nvPr/>
        </p:nvSpPr>
        <p:spPr>
          <a:xfrm>
            <a:off x="5650521" y="5603631"/>
            <a:ext cx="4032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엄마의편지L" panose="02020600000000000000" pitchFamily="18" charset="-127"/>
                <a:ea typeface="a엄마의편지L" panose="02020600000000000000" pitchFamily="18" charset="-127"/>
              </a:rPr>
              <a:t>&lt;</a:t>
            </a:r>
            <a:r>
              <a:rPr lang="ko-KR" altLang="en-US" dirty="0">
                <a:latin typeface="a엄마의편지L" panose="02020600000000000000" pitchFamily="18" charset="-127"/>
                <a:ea typeface="a엄마의편지L" panose="02020600000000000000" pitchFamily="18" charset="-127"/>
              </a:rPr>
              <a:t>무례한 사람에게 웃으며 대처하는 법</a:t>
            </a:r>
            <a:r>
              <a:rPr lang="en-US" altLang="ko-KR" dirty="0">
                <a:latin typeface="a엄마의편지L" panose="02020600000000000000" pitchFamily="18" charset="-127"/>
                <a:ea typeface="a엄마의편지L" panose="02020600000000000000" pitchFamily="18" charset="-127"/>
              </a:rPr>
              <a:t>&gt;</a:t>
            </a:r>
          </a:p>
          <a:p>
            <a:pPr algn="ctr"/>
            <a:r>
              <a:rPr lang="ko-KR" altLang="en-US" dirty="0" err="1">
                <a:latin typeface="a엄마의편지L" panose="02020600000000000000" pitchFamily="18" charset="-127"/>
                <a:ea typeface="a엄마의편지L" panose="02020600000000000000" pitchFamily="18" charset="-127"/>
              </a:rPr>
              <a:t>정문정</a:t>
            </a:r>
            <a:endParaRPr lang="ko-KR" altLang="en-US" dirty="0">
              <a:latin typeface="a엄마의편지L" panose="02020600000000000000" pitchFamily="18" charset="-127"/>
              <a:ea typeface="a엄마의편지L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BB5D67-C819-49EF-BD87-4A300438D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335" y="2482110"/>
            <a:ext cx="2034203" cy="20342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27B1547-A230-4ACD-AE2B-3D1AA1D959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650" y="2535784"/>
            <a:ext cx="1980529" cy="1980529"/>
          </a:xfrm>
          <a:prstGeom prst="rect">
            <a:avLst/>
          </a:prstGeom>
        </p:spPr>
      </p:pic>
      <p:pic>
        <p:nvPicPr>
          <p:cNvPr id="13" name="Picture 2" descr="우렁 png에 대한 이미지 검색결과">
            <a:extLst>
              <a:ext uri="{FF2B5EF4-FFF2-40B4-BE49-F238E27FC236}">
                <a16:creationId xmlns:a16="http://schemas.microsoft.com/office/drawing/2014/main" id="{C8080646-ABB6-4973-82DB-A8AB93782B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2" t="15637" r="18355" b="25696"/>
          <a:stretch/>
        </p:blipFill>
        <p:spPr bwMode="auto">
          <a:xfrm>
            <a:off x="11136314" y="5839890"/>
            <a:ext cx="939937" cy="92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0138DEA-3191-4319-B3E2-753C5DA1FB09}"/>
              </a:ext>
            </a:extLst>
          </p:cNvPr>
          <p:cNvSpPr txBox="1"/>
          <p:nvPr/>
        </p:nvSpPr>
        <p:spPr>
          <a:xfrm>
            <a:off x="2798269" y="974410"/>
            <a:ext cx="941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9</a:t>
            </a:r>
            <a:r>
              <a:rPr lang="ko-KR" altLang="en-US" sz="2800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위</a:t>
            </a:r>
            <a:endParaRPr lang="en-US" altLang="ko-KR" sz="2800" dirty="0">
              <a:latin typeface="a엄마의편지M" panose="02020600000000000000" pitchFamily="18" charset="-127"/>
              <a:ea typeface="a엄마의편지M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9F68A9-49FC-40DC-BFB7-B0B64819C030}"/>
              </a:ext>
            </a:extLst>
          </p:cNvPr>
          <p:cNvSpPr txBox="1"/>
          <p:nvPr/>
        </p:nvSpPr>
        <p:spPr>
          <a:xfrm>
            <a:off x="7193791" y="974410"/>
            <a:ext cx="941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17</a:t>
            </a:r>
            <a:r>
              <a:rPr lang="ko-KR" altLang="en-US" sz="2800" dirty="0">
                <a:latin typeface="a엄마의편지M" panose="02020600000000000000" pitchFamily="18" charset="-127"/>
                <a:ea typeface="a엄마의편지M" panose="02020600000000000000" pitchFamily="18" charset="-127"/>
              </a:rPr>
              <a:t>위</a:t>
            </a:r>
            <a:endParaRPr lang="en-US" altLang="ko-KR" sz="2800" dirty="0">
              <a:latin typeface="a엄마의편지M" panose="02020600000000000000" pitchFamily="18" charset="-127"/>
              <a:ea typeface="a엄마의편지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203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772422D-9739-4972-80B3-8AA8448B1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37433" flipH="1" flipV="1">
            <a:off x="7910744" y="-782969"/>
            <a:ext cx="5235811" cy="30941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33BE529-7309-460A-841F-9E48AB9CB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3" y="3624071"/>
            <a:ext cx="2601186" cy="2601186"/>
          </a:xfrm>
          <a:prstGeom prst="rect">
            <a:avLst/>
          </a:prstGeom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2D6B7892-701C-436C-A57F-67A161B21305}"/>
              </a:ext>
            </a:extLst>
          </p:cNvPr>
          <p:cNvSpPr/>
          <p:nvPr/>
        </p:nvSpPr>
        <p:spPr>
          <a:xfrm>
            <a:off x="3913631" y="1511808"/>
            <a:ext cx="5332193" cy="2820642"/>
          </a:xfrm>
          <a:prstGeom prst="wedgeRoundRectCallout">
            <a:avLst>
              <a:gd name="adj1" fmla="val -37426"/>
              <a:gd name="adj2" fmla="val 63861"/>
              <a:gd name="adj3" fmla="val 16667"/>
            </a:avLst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3CC5C2-255E-4984-9CF0-9D2A1221D68A}"/>
              </a:ext>
            </a:extLst>
          </p:cNvPr>
          <p:cNvSpPr txBox="1"/>
          <p:nvPr/>
        </p:nvSpPr>
        <p:spPr>
          <a:xfrm>
            <a:off x="4159615" y="2231940"/>
            <a:ext cx="4840224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a엄마의편지L" panose="02020600000000000000" pitchFamily="18" charset="-127"/>
                <a:ea typeface="a엄마의편지L" panose="02020600000000000000" pitchFamily="18" charset="-127"/>
              </a:rPr>
              <a:t>내 취향에 맞는 </a:t>
            </a:r>
            <a:endParaRPr lang="en-US" altLang="ko-KR" sz="3600" dirty="0">
              <a:latin typeface="a엄마의편지L" panose="02020600000000000000" pitchFamily="18" charset="-127"/>
              <a:ea typeface="a엄마의편지L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a엄마의편지L" panose="02020600000000000000" pitchFamily="18" charset="-127"/>
                <a:ea typeface="a엄마의편지L" panose="02020600000000000000" pitchFamily="18" charset="-127"/>
              </a:rPr>
              <a:t>책을 보고싶은데</a:t>
            </a:r>
            <a:r>
              <a:rPr lang="en-US" altLang="ko-KR" sz="3600" dirty="0">
                <a:latin typeface="a엄마의편지L" panose="02020600000000000000" pitchFamily="18" charset="-127"/>
                <a:ea typeface="a엄마의편지L" panose="02020600000000000000" pitchFamily="18" charset="-127"/>
              </a:rPr>
              <a:t>..</a:t>
            </a:r>
          </a:p>
        </p:txBody>
      </p:sp>
      <p:pic>
        <p:nvPicPr>
          <p:cNvPr id="7" name="Picture 2" descr="우렁 png에 대한 이미지 검색결과">
            <a:extLst>
              <a:ext uri="{FF2B5EF4-FFF2-40B4-BE49-F238E27FC236}">
                <a16:creationId xmlns:a16="http://schemas.microsoft.com/office/drawing/2014/main" id="{34DA6316-9A0F-427E-BCEE-E1B3B9153B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2" t="15637" r="18355" b="25696"/>
          <a:stretch/>
        </p:blipFill>
        <p:spPr bwMode="auto">
          <a:xfrm>
            <a:off x="11136314" y="5839890"/>
            <a:ext cx="939937" cy="92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30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772422D-9739-4972-80B3-8AA8448B1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37433" flipH="1" flipV="1">
            <a:off x="7910744" y="-782969"/>
            <a:ext cx="5235811" cy="30941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EEC30A-3216-4D8D-93FC-47323255DC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3" t="28246" r="9658" b="28737"/>
          <a:stretch/>
        </p:blipFill>
        <p:spPr>
          <a:xfrm>
            <a:off x="2759122" y="1182029"/>
            <a:ext cx="6673755" cy="34345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3B7EE4-2EB6-433C-B359-3574D300E116}"/>
              </a:ext>
            </a:extLst>
          </p:cNvPr>
          <p:cNvSpPr txBox="1"/>
          <p:nvPr/>
        </p:nvSpPr>
        <p:spPr>
          <a:xfrm>
            <a:off x="3688766" y="4509668"/>
            <a:ext cx="4970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a엄마의편지L" panose="02020600000000000000" pitchFamily="18" charset="-127"/>
                <a:ea typeface="a엄마의편지L" panose="02020600000000000000" pitchFamily="18" charset="-127"/>
              </a:rPr>
              <a:t>: </a:t>
            </a:r>
            <a:r>
              <a:rPr lang="ko-KR" altLang="en-US" sz="2800" dirty="0">
                <a:latin typeface="a엄마의편지L" panose="02020600000000000000" pitchFamily="18" charset="-127"/>
                <a:ea typeface="a엄마의편지L" panose="02020600000000000000" pitchFamily="18" charset="-127"/>
              </a:rPr>
              <a:t>대한민국에서 최대 규모 서점</a:t>
            </a:r>
            <a:endParaRPr lang="en-US" altLang="ko-KR" sz="2800" dirty="0">
              <a:latin typeface="a엄마의편지L" panose="02020600000000000000" pitchFamily="18" charset="-127"/>
              <a:ea typeface="a엄마의편지L" panose="02020600000000000000" pitchFamily="18" charset="-127"/>
            </a:endParaRPr>
          </a:p>
        </p:txBody>
      </p:sp>
      <p:pic>
        <p:nvPicPr>
          <p:cNvPr id="9" name="Picture 2" descr="우렁 png에 대한 이미지 검색결과">
            <a:extLst>
              <a:ext uri="{FF2B5EF4-FFF2-40B4-BE49-F238E27FC236}">
                <a16:creationId xmlns:a16="http://schemas.microsoft.com/office/drawing/2014/main" id="{FDB68B8C-A5C2-4B8B-A8FA-D83BDB4B24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2" t="15637" r="18355" b="25696"/>
          <a:stretch/>
        </p:blipFill>
        <p:spPr bwMode="auto">
          <a:xfrm>
            <a:off x="11136314" y="5839890"/>
            <a:ext cx="939937" cy="92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91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772422D-9739-4972-80B3-8AA8448B1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37433" flipH="1" flipV="1">
            <a:off x="7910744" y="-782969"/>
            <a:ext cx="5235811" cy="3094179"/>
          </a:xfrm>
          <a:prstGeom prst="rect">
            <a:avLst/>
          </a:prstGeom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6CF3C04B-92F8-4392-BC8D-D55326A65CC2}"/>
              </a:ext>
            </a:extLst>
          </p:cNvPr>
          <p:cNvGrpSpPr/>
          <p:nvPr/>
        </p:nvGrpSpPr>
        <p:grpSpPr>
          <a:xfrm>
            <a:off x="2881935" y="1601840"/>
            <a:ext cx="6373727" cy="4915687"/>
            <a:chOff x="2909364" y="1687953"/>
            <a:chExt cx="6373727" cy="491568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731280B-B860-46CA-8400-36487FA65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9901" y="2160145"/>
              <a:ext cx="1023472" cy="145070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AC12A00-CE2E-458C-A255-75447A095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4150" y="4742131"/>
              <a:ext cx="1030739" cy="14544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CFCADE8-95A4-4200-82BD-5B1D9CD20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0593" y="2142427"/>
              <a:ext cx="1023472" cy="145070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B61D85C-128C-4A7C-8D32-9E5DBFEEE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1966" y="2149618"/>
              <a:ext cx="1027671" cy="1450703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415FA7E-BAD4-4EB3-AF03-4935274C0295}"/>
                </a:ext>
              </a:extLst>
            </p:cNvPr>
            <p:cNvSpPr txBox="1"/>
            <p:nvPr/>
          </p:nvSpPr>
          <p:spPr>
            <a:xfrm>
              <a:off x="2909364" y="1698480"/>
              <a:ext cx="9412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a엄마의편지M" panose="02020600000000000000" pitchFamily="18" charset="-127"/>
                  <a:ea typeface="a엄마의편지M" panose="02020600000000000000" pitchFamily="18" charset="-127"/>
                </a:rPr>
                <a:t>1</a:t>
              </a:r>
              <a:r>
                <a:rPr lang="ko-KR" altLang="en-US" sz="2400" dirty="0">
                  <a:latin typeface="a엄마의편지M" panose="02020600000000000000" pitchFamily="18" charset="-127"/>
                  <a:ea typeface="a엄마의편지M" panose="02020600000000000000" pitchFamily="18" charset="-127"/>
                </a:rPr>
                <a:t>위</a:t>
              </a:r>
              <a:endParaRPr lang="en-US" altLang="ko-KR" sz="2400" dirty="0">
                <a:latin typeface="a엄마의편지M" panose="02020600000000000000" pitchFamily="18" charset="-127"/>
                <a:ea typeface="a엄마의편지M" panose="02020600000000000000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3A945E2-C88E-4F21-B937-52789300FBA0}"/>
                </a:ext>
              </a:extLst>
            </p:cNvPr>
            <p:cNvSpPr txBox="1"/>
            <p:nvPr/>
          </p:nvSpPr>
          <p:spPr>
            <a:xfrm>
              <a:off x="6916800" y="1705670"/>
              <a:ext cx="9412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a엄마의편지M" panose="02020600000000000000" pitchFamily="18" charset="-127"/>
                  <a:ea typeface="a엄마의편지M" panose="02020600000000000000" pitchFamily="18" charset="-127"/>
                </a:rPr>
                <a:t>4</a:t>
              </a:r>
              <a:r>
                <a:rPr lang="ko-KR" altLang="en-US" sz="2400" dirty="0">
                  <a:latin typeface="a엄마의편지M" panose="02020600000000000000" pitchFamily="18" charset="-127"/>
                  <a:ea typeface="a엄마의편지M" panose="02020600000000000000" pitchFamily="18" charset="-127"/>
                </a:rPr>
                <a:t>위</a:t>
              </a:r>
              <a:endParaRPr lang="en-US" altLang="ko-KR" sz="2400" dirty="0">
                <a:latin typeface="a엄마의편지M" panose="02020600000000000000" pitchFamily="18" charset="-127"/>
                <a:ea typeface="a엄마의편지M" panose="02020600000000000000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8848A95-8472-4641-AB15-BA6BCEAE356E}"/>
                </a:ext>
              </a:extLst>
            </p:cNvPr>
            <p:cNvSpPr txBox="1"/>
            <p:nvPr/>
          </p:nvSpPr>
          <p:spPr>
            <a:xfrm>
              <a:off x="5575119" y="1687953"/>
              <a:ext cx="9412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a엄마의편지M" panose="02020600000000000000" pitchFamily="18" charset="-127"/>
                  <a:ea typeface="a엄마의편지M" panose="02020600000000000000" pitchFamily="18" charset="-127"/>
                </a:rPr>
                <a:t>3</a:t>
              </a:r>
              <a:r>
                <a:rPr lang="ko-KR" altLang="en-US" sz="2400" dirty="0">
                  <a:latin typeface="a엄마의편지M" panose="02020600000000000000" pitchFamily="18" charset="-127"/>
                  <a:ea typeface="a엄마의편지M" panose="02020600000000000000" pitchFamily="18" charset="-127"/>
                </a:rPr>
                <a:t>위</a:t>
              </a:r>
              <a:endParaRPr lang="en-US" altLang="ko-KR" sz="2400" dirty="0">
                <a:latin typeface="a엄마의편지M" panose="02020600000000000000" pitchFamily="18" charset="-127"/>
                <a:ea typeface="a엄마의편지M" panose="02020600000000000000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134A45-431C-47C0-B678-36984D0B68A5}"/>
                </a:ext>
              </a:extLst>
            </p:cNvPr>
            <p:cNvSpPr txBox="1"/>
            <p:nvPr/>
          </p:nvSpPr>
          <p:spPr>
            <a:xfrm>
              <a:off x="4231089" y="1698481"/>
              <a:ext cx="9412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a엄마의편지M" panose="02020600000000000000" pitchFamily="18" charset="-127"/>
                  <a:ea typeface="a엄마의편지M" panose="02020600000000000000" pitchFamily="18" charset="-127"/>
                </a:rPr>
                <a:t>2</a:t>
              </a:r>
              <a:r>
                <a:rPr lang="ko-KR" altLang="en-US" sz="2400" dirty="0">
                  <a:latin typeface="a엄마의편지M" panose="02020600000000000000" pitchFamily="18" charset="-127"/>
                  <a:ea typeface="a엄마의편지M" panose="02020600000000000000" pitchFamily="18" charset="-127"/>
                </a:rPr>
                <a:t>위</a:t>
              </a:r>
              <a:endParaRPr lang="en-US" altLang="ko-KR" sz="2400" dirty="0">
                <a:latin typeface="a엄마의편지M" panose="02020600000000000000" pitchFamily="18" charset="-127"/>
                <a:ea typeface="a엄마의편지M" panose="02020600000000000000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E14A141-D58C-40F9-8CCE-2F56DF7B3053}"/>
                </a:ext>
              </a:extLst>
            </p:cNvPr>
            <p:cNvSpPr txBox="1"/>
            <p:nvPr/>
          </p:nvSpPr>
          <p:spPr>
            <a:xfrm>
              <a:off x="8262416" y="1719532"/>
              <a:ext cx="9412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a엄마의편지M" panose="02020600000000000000" pitchFamily="18" charset="-127"/>
                  <a:ea typeface="a엄마의편지M" panose="02020600000000000000" pitchFamily="18" charset="-127"/>
                </a:rPr>
                <a:t>5</a:t>
              </a:r>
              <a:r>
                <a:rPr lang="ko-KR" altLang="en-US" sz="2400" dirty="0">
                  <a:latin typeface="a엄마의편지M" panose="02020600000000000000" pitchFamily="18" charset="-127"/>
                  <a:ea typeface="a엄마의편지M" panose="02020600000000000000" pitchFamily="18" charset="-127"/>
                </a:rPr>
                <a:t>위</a:t>
              </a:r>
              <a:endParaRPr lang="en-US" altLang="ko-KR" sz="2400" dirty="0">
                <a:latin typeface="a엄마의편지M" panose="02020600000000000000" pitchFamily="18" charset="-127"/>
                <a:ea typeface="a엄마의편지M" panose="02020600000000000000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842E88C-80A4-4734-B8CB-C5FCDBBDADC7}"/>
                </a:ext>
              </a:extLst>
            </p:cNvPr>
            <p:cNvSpPr txBox="1"/>
            <p:nvPr/>
          </p:nvSpPr>
          <p:spPr>
            <a:xfrm>
              <a:off x="2940987" y="4280472"/>
              <a:ext cx="9412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a엄마의편지M" panose="02020600000000000000" pitchFamily="18" charset="-127"/>
                  <a:ea typeface="a엄마의편지M" panose="02020600000000000000" pitchFamily="18" charset="-127"/>
                </a:rPr>
                <a:t>6</a:t>
              </a:r>
              <a:r>
                <a:rPr lang="ko-KR" altLang="en-US" sz="2400" dirty="0">
                  <a:latin typeface="a엄마의편지M" panose="02020600000000000000" pitchFamily="18" charset="-127"/>
                  <a:ea typeface="a엄마의편지M" panose="02020600000000000000" pitchFamily="18" charset="-127"/>
                </a:rPr>
                <a:t>위</a:t>
              </a:r>
              <a:endParaRPr lang="en-US" altLang="ko-KR" sz="2400" dirty="0">
                <a:latin typeface="a엄마의편지M" panose="02020600000000000000" pitchFamily="18" charset="-127"/>
                <a:ea typeface="a엄마의편지M" panose="02020600000000000000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B531805-B21B-42D8-A1C0-7A1AD5ABF069}"/>
                </a:ext>
              </a:extLst>
            </p:cNvPr>
            <p:cNvSpPr txBox="1"/>
            <p:nvPr/>
          </p:nvSpPr>
          <p:spPr>
            <a:xfrm>
              <a:off x="4230977" y="4280472"/>
              <a:ext cx="9412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a엄마의편지M" panose="02020600000000000000" pitchFamily="18" charset="-127"/>
                  <a:ea typeface="a엄마의편지M" panose="02020600000000000000" pitchFamily="18" charset="-127"/>
                </a:rPr>
                <a:t>7</a:t>
              </a:r>
              <a:r>
                <a:rPr lang="ko-KR" altLang="en-US" sz="2400" dirty="0">
                  <a:latin typeface="a엄마의편지M" panose="02020600000000000000" pitchFamily="18" charset="-127"/>
                  <a:ea typeface="a엄마의편지M" panose="02020600000000000000" pitchFamily="18" charset="-127"/>
                </a:rPr>
                <a:t>위</a:t>
              </a:r>
              <a:endParaRPr lang="en-US" altLang="ko-KR" sz="2400" dirty="0">
                <a:latin typeface="a엄마의편지M" panose="02020600000000000000" pitchFamily="18" charset="-127"/>
                <a:ea typeface="a엄마의편지M" panose="02020600000000000000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5BD457E-C382-4D28-8519-C64C411C4D6C}"/>
                </a:ext>
              </a:extLst>
            </p:cNvPr>
            <p:cNvSpPr txBox="1"/>
            <p:nvPr/>
          </p:nvSpPr>
          <p:spPr>
            <a:xfrm>
              <a:off x="5579992" y="4280467"/>
              <a:ext cx="9412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a엄마의편지M" panose="02020600000000000000" pitchFamily="18" charset="-127"/>
                  <a:ea typeface="a엄마의편지M" panose="02020600000000000000" pitchFamily="18" charset="-127"/>
                </a:rPr>
                <a:t>8</a:t>
              </a:r>
              <a:r>
                <a:rPr lang="ko-KR" altLang="en-US" sz="2400" dirty="0">
                  <a:latin typeface="a엄마의편지M" panose="02020600000000000000" pitchFamily="18" charset="-127"/>
                  <a:ea typeface="a엄마의편지M" panose="02020600000000000000" pitchFamily="18" charset="-127"/>
                </a:rPr>
                <a:t>위</a:t>
              </a:r>
              <a:endParaRPr lang="en-US" altLang="ko-KR" sz="2400" dirty="0">
                <a:latin typeface="a엄마의편지M" panose="02020600000000000000" pitchFamily="18" charset="-127"/>
                <a:ea typeface="a엄마의편지M" panose="02020600000000000000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FADA42D-F3B3-4E3C-8740-E4F8FCC576FB}"/>
                </a:ext>
              </a:extLst>
            </p:cNvPr>
            <p:cNvSpPr txBox="1"/>
            <p:nvPr/>
          </p:nvSpPr>
          <p:spPr>
            <a:xfrm>
              <a:off x="6911586" y="6205804"/>
              <a:ext cx="9412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a엄마의편지M" panose="02020600000000000000" pitchFamily="18" charset="-127"/>
                  <a:ea typeface="a엄마의편지M" panose="02020600000000000000" pitchFamily="18" charset="-127"/>
                </a:rPr>
                <a:t>2016.08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DBC3C5-CB56-4258-8B94-772220C3DD93}"/>
                </a:ext>
              </a:extLst>
            </p:cNvPr>
            <p:cNvSpPr txBox="1"/>
            <p:nvPr/>
          </p:nvSpPr>
          <p:spPr>
            <a:xfrm>
              <a:off x="4236493" y="3600322"/>
              <a:ext cx="9412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a엄마의편지M" panose="02020600000000000000" pitchFamily="18" charset="-127"/>
                  <a:ea typeface="a엄마의편지M" panose="02020600000000000000" pitchFamily="18" charset="-127"/>
                </a:rPr>
                <a:t>2018.06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2D12E81-CCA2-4287-9154-5CDB36F2A20B}"/>
                </a:ext>
              </a:extLst>
            </p:cNvPr>
            <p:cNvSpPr txBox="1"/>
            <p:nvPr/>
          </p:nvSpPr>
          <p:spPr>
            <a:xfrm>
              <a:off x="2931346" y="3577342"/>
              <a:ext cx="9412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a엄마의편지M" panose="02020600000000000000" pitchFamily="18" charset="-127"/>
                  <a:ea typeface="a엄마의편지M" panose="02020600000000000000" pitchFamily="18" charset="-127"/>
                </a:rPr>
                <a:t>2017.02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B97CBB2-E4B3-4CC7-A1F6-E574B0745FBF}"/>
                </a:ext>
              </a:extLst>
            </p:cNvPr>
            <p:cNvSpPr txBox="1"/>
            <p:nvPr/>
          </p:nvSpPr>
          <p:spPr>
            <a:xfrm>
              <a:off x="5574278" y="3584532"/>
              <a:ext cx="9412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a엄마의편지M" panose="02020600000000000000" pitchFamily="18" charset="-127"/>
                  <a:ea typeface="a엄마의편지M" panose="02020600000000000000" pitchFamily="18" charset="-127"/>
                </a:rPr>
                <a:t>2018.10</a:t>
              </a: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75EA43DE-3779-4569-8355-507FDB7CB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5205" y="4742137"/>
              <a:ext cx="1027671" cy="1455964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0A32A5E5-9317-4D2B-91E1-084F45BAA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8110" y="2167335"/>
              <a:ext cx="1027671" cy="1432987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58B2B16-759E-4315-93DE-BD9EEDA52FC6}"/>
                </a:ext>
              </a:extLst>
            </p:cNvPr>
            <p:cNvSpPr txBox="1"/>
            <p:nvPr/>
          </p:nvSpPr>
          <p:spPr>
            <a:xfrm>
              <a:off x="6933570" y="3605586"/>
              <a:ext cx="9412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a엄마의편지M" panose="02020600000000000000" pitchFamily="18" charset="-127"/>
                  <a:ea typeface="a엄마의편지M" panose="02020600000000000000" pitchFamily="18" charset="-127"/>
                </a:rPr>
                <a:t>2016.11</a:t>
              </a: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90FFE07F-C1A8-407A-A046-30F27D6D0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6912" y="2142427"/>
              <a:ext cx="1027671" cy="1450704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068FB16-94C4-48AA-B651-1D28EF4F960A}"/>
                </a:ext>
              </a:extLst>
            </p:cNvPr>
            <p:cNvSpPr txBox="1"/>
            <p:nvPr/>
          </p:nvSpPr>
          <p:spPr>
            <a:xfrm>
              <a:off x="8217508" y="3582603"/>
              <a:ext cx="9412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a엄마의편지M" panose="02020600000000000000" pitchFamily="18" charset="-127"/>
                  <a:ea typeface="a엄마의편지M" panose="02020600000000000000" pitchFamily="18" charset="-127"/>
                </a:rPr>
                <a:t>2016.11</a:t>
              </a:r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D11C0E15-D784-490E-8EF9-694583807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4304" y="4742137"/>
              <a:ext cx="1023471" cy="1455965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F5574C4-CAB5-47E7-A25F-C0E8FEDD3D95}"/>
                </a:ext>
              </a:extLst>
            </p:cNvPr>
            <p:cNvSpPr txBox="1"/>
            <p:nvPr/>
          </p:nvSpPr>
          <p:spPr>
            <a:xfrm>
              <a:off x="2914305" y="6211700"/>
              <a:ext cx="9412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a엄마의편지M" panose="02020600000000000000" pitchFamily="18" charset="-127"/>
                  <a:ea typeface="a엄마의편지M" panose="02020600000000000000" pitchFamily="18" charset="-127"/>
                </a:rPr>
                <a:t>2018.09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F16DCB5-CA6E-44F5-8D5A-403C1C55E310}"/>
                </a:ext>
              </a:extLst>
            </p:cNvPr>
            <p:cNvSpPr txBox="1"/>
            <p:nvPr/>
          </p:nvSpPr>
          <p:spPr>
            <a:xfrm>
              <a:off x="4230976" y="6211699"/>
              <a:ext cx="9412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a엄마의편지M" panose="02020600000000000000" pitchFamily="18" charset="-127"/>
                  <a:ea typeface="a엄마의편지M" panose="02020600000000000000" pitchFamily="18" charset="-127"/>
                </a:rPr>
                <a:t>2018.09</a:t>
              </a:r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2042B4FB-C886-48AF-A201-E3A531A4B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6803" y="4764745"/>
              <a:ext cx="1027671" cy="1455967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119A289-A1FA-4382-93F7-AF212E5DD13C}"/>
                </a:ext>
              </a:extLst>
            </p:cNvPr>
            <p:cNvSpPr txBox="1"/>
            <p:nvPr/>
          </p:nvSpPr>
          <p:spPr>
            <a:xfrm>
              <a:off x="5549955" y="6234308"/>
              <a:ext cx="9412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a엄마의편지M" panose="02020600000000000000" pitchFamily="18" charset="-127"/>
                  <a:ea typeface="a엄마의편지M" panose="02020600000000000000" pitchFamily="18" charset="-127"/>
                </a:rPr>
                <a:t>2018.09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1A1AB5B-E337-4E74-A66D-A0303A8DBC0B}"/>
                </a:ext>
              </a:extLst>
            </p:cNvPr>
            <p:cNvSpPr txBox="1"/>
            <p:nvPr/>
          </p:nvSpPr>
          <p:spPr>
            <a:xfrm>
              <a:off x="6965863" y="4251963"/>
              <a:ext cx="9412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a엄마의편지M" panose="02020600000000000000" pitchFamily="18" charset="-127"/>
                  <a:ea typeface="a엄마의편지M" panose="02020600000000000000" pitchFamily="18" charset="-127"/>
                </a:rPr>
                <a:t>9</a:t>
              </a:r>
              <a:r>
                <a:rPr lang="ko-KR" altLang="en-US" sz="2400" dirty="0">
                  <a:latin typeface="a엄마의편지M" panose="02020600000000000000" pitchFamily="18" charset="-127"/>
                  <a:ea typeface="a엄마의편지M" panose="02020600000000000000" pitchFamily="18" charset="-127"/>
                </a:rPr>
                <a:t>위</a:t>
              </a:r>
              <a:endParaRPr lang="en-US" altLang="ko-KR" sz="2400" dirty="0">
                <a:latin typeface="a엄마의편지M" panose="02020600000000000000" pitchFamily="18" charset="-127"/>
                <a:ea typeface="a엄마의편지M" panose="02020600000000000000" pitchFamily="18" charset="-127"/>
              </a:endParaRPr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5C8B0F9C-CC3F-4DD6-B85A-540F1E920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3165" y="4742131"/>
              <a:ext cx="1004410" cy="14544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31199D7-03B0-4F2C-A9D8-9F5661F9D569}"/>
                </a:ext>
              </a:extLst>
            </p:cNvPr>
            <p:cNvSpPr txBox="1"/>
            <p:nvPr/>
          </p:nvSpPr>
          <p:spPr>
            <a:xfrm>
              <a:off x="8341802" y="4184710"/>
              <a:ext cx="9412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a엄마의편지M" panose="02020600000000000000" pitchFamily="18" charset="-127"/>
                  <a:ea typeface="a엄마의편지M" panose="02020600000000000000" pitchFamily="18" charset="-127"/>
                </a:rPr>
                <a:t>10</a:t>
              </a:r>
              <a:r>
                <a:rPr lang="ko-KR" altLang="en-US" sz="2400" dirty="0">
                  <a:latin typeface="a엄마의편지M" panose="02020600000000000000" pitchFamily="18" charset="-127"/>
                  <a:ea typeface="a엄마의편지M" panose="02020600000000000000" pitchFamily="18" charset="-127"/>
                </a:rPr>
                <a:t>위</a:t>
              </a:r>
              <a:endParaRPr lang="en-US" altLang="ko-KR" sz="2400" dirty="0">
                <a:latin typeface="a엄마의편지M" panose="02020600000000000000" pitchFamily="18" charset="-127"/>
                <a:ea typeface="a엄마의편지M" panose="02020600000000000000" pitchFamily="18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59057BA-D31C-42DD-9E5F-24DC961F2129}"/>
                </a:ext>
              </a:extLst>
            </p:cNvPr>
            <p:cNvSpPr txBox="1"/>
            <p:nvPr/>
          </p:nvSpPr>
          <p:spPr>
            <a:xfrm>
              <a:off x="8264701" y="6133695"/>
              <a:ext cx="9412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a엄마의편지M" panose="02020600000000000000" pitchFamily="18" charset="-127"/>
                  <a:ea typeface="a엄마의편지M" panose="02020600000000000000" pitchFamily="18" charset="-127"/>
                </a:rPr>
                <a:t>2018.09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137E5DB1-4F8D-40CB-9F90-76522B241EC4}"/>
              </a:ext>
            </a:extLst>
          </p:cNvPr>
          <p:cNvSpPr txBox="1"/>
          <p:nvPr/>
        </p:nvSpPr>
        <p:spPr>
          <a:xfrm>
            <a:off x="3096078" y="549786"/>
            <a:ext cx="5794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a엄마의편지B" panose="02020600000000000000" pitchFamily="18" charset="-127"/>
                <a:ea typeface="a엄마의편지B" panose="02020600000000000000" pitchFamily="18" charset="-127"/>
              </a:rPr>
              <a:t>2018</a:t>
            </a:r>
            <a:r>
              <a:rPr lang="ko-KR" altLang="en-US" sz="3200" dirty="0">
                <a:latin typeface="a엄마의편지B" panose="02020600000000000000" pitchFamily="18" charset="-127"/>
                <a:ea typeface="a엄마의편지B" panose="02020600000000000000" pitchFamily="18" charset="-127"/>
              </a:rPr>
              <a:t>년 </a:t>
            </a:r>
            <a:r>
              <a:rPr lang="en-US" altLang="ko-KR" sz="3200" dirty="0">
                <a:latin typeface="a엄마의편지B" panose="02020600000000000000" pitchFamily="18" charset="-127"/>
                <a:ea typeface="a엄마의편지B" panose="02020600000000000000" pitchFamily="18" charset="-127"/>
              </a:rPr>
              <a:t>10</a:t>
            </a:r>
            <a:r>
              <a:rPr lang="ko-KR" altLang="en-US" sz="3200" dirty="0">
                <a:latin typeface="a엄마의편지B" panose="02020600000000000000" pitchFamily="18" charset="-127"/>
                <a:ea typeface="a엄마의편지B" panose="02020600000000000000" pitchFamily="18" charset="-127"/>
              </a:rPr>
              <a:t>월 종합 베스트 셀러</a:t>
            </a: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52924C9E-4072-4FD9-A4AB-87AC3A94111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3" t="24975" r="18057" b="29796"/>
          <a:stretch/>
        </p:blipFill>
        <p:spPr>
          <a:xfrm>
            <a:off x="806820" y="130704"/>
            <a:ext cx="2075115" cy="1422937"/>
          </a:xfrm>
          <a:prstGeom prst="rect">
            <a:avLst/>
          </a:prstGeom>
        </p:spPr>
      </p:pic>
      <p:pic>
        <p:nvPicPr>
          <p:cNvPr id="43" name="Picture 2" descr="우렁 png에 대한 이미지 검색결과">
            <a:extLst>
              <a:ext uri="{FF2B5EF4-FFF2-40B4-BE49-F238E27FC236}">
                <a16:creationId xmlns:a16="http://schemas.microsoft.com/office/drawing/2014/main" id="{5951C7DA-346F-42AA-8786-6B21F2ADCE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2" t="15637" r="18355" b="25696"/>
          <a:stretch/>
        </p:blipFill>
        <p:spPr bwMode="auto">
          <a:xfrm>
            <a:off x="11136314" y="5839890"/>
            <a:ext cx="939937" cy="92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924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772422D-9739-4972-80B3-8AA8448B1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37433" flipH="1" flipV="1">
            <a:off x="7910744" y="-782969"/>
            <a:ext cx="5235811" cy="3094179"/>
          </a:xfrm>
          <a:prstGeom prst="rect">
            <a:avLst/>
          </a:prstGeom>
        </p:spPr>
      </p:pic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6353BDD-C1BA-445A-B9ED-88578EDD85C6}"/>
              </a:ext>
            </a:extLst>
          </p:cNvPr>
          <p:cNvGrpSpPr/>
          <p:nvPr/>
        </p:nvGrpSpPr>
        <p:grpSpPr>
          <a:xfrm>
            <a:off x="6843828" y="1839952"/>
            <a:ext cx="3420033" cy="3417898"/>
            <a:chOff x="4585009" y="1937827"/>
            <a:chExt cx="3105764" cy="297869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84DBF4-CF4A-4E8E-BBE0-3A501045DAAA}"/>
                </a:ext>
              </a:extLst>
            </p:cNvPr>
            <p:cNvSpPr txBox="1"/>
            <p:nvPr/>
          </p:nvSpPr>
          <p:spPr>
            <a:xfrm>
              <a:off x="4585009" y="1937827"/>
              <a:ext cx="30219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atin typeface="a엄마의편지L" panose="02020600000000000000" pitchFamily="18" charset="-127"/>
                  <a:ea typeface="a엄마의편지L" panose="02020600000000000000" pitchFamily="18" charset="-127"/>
                </a:rPr>
                <a:t>반납할 시</a:t>
              </a: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19A52EEC-8E3A-40C0-899C-009C9AA2678B}"/>
                </a:ext>
              </a:extLst>
            </p:cNvPr>
            <p:cNvGrpSpPr/>
            <p:nvPr/>
          </p:nvGrpSpPr>
          <p:grpSpPr>
            <a:xfrm>
              <a:off x="4910380" y="2551564"/>
              <a:ext cx="2780393" cy="2364953"/>
              <a:chOff x="4924386" y="2176554"/>
              <a:chExt cx="2780393" cy="2364953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D65243C4-C3A5-40D1-8D01-DABED732D70C}"/>
                  </a:ext>
                </a:extLst>
              </p:cNvPr>
              <p:cNvGrpSpPr/>
              <p:nvPr/>
            </p:nvGrpSpPr>
            <p:grpSpPr>
              <a:xfrm>
                <a:off x="4924386" y="2176554"/>
                <a:ext cx="2780393" cy="370339"/>
                <a:chOff x="5589551" y="1333114"/>
                <a:chExt cx="2780393" cy="370339"/>
              </a:xfrm>
            </p:grpSpPr>
            <p:sp>
              <p:nvSpPr>
                <p:cNvPr id="16" name="별: 꼭짓점 5개 15">
                  <a:extLst>
                    <a:ext uri="{FF2B5EF4-FFF2-40B4-BE49-F238E27FC236}">
                      <a16:creationId xmlns:a16="http://schemas.microsoft.com/office/drawing/2014/main" id="{49D8B4EC-E92B-414D-8D54-77264353E71B}"/>
                    </a:ext>
                  </a:extLst>
                </p:cNvPr>
                <p:cNvSpPr/>
                <p:nvPr/>
              </p:nvSpPr>
              <p:spPr>
                <a:xfrm>
                  <a:off x="5589551" y="1343453"/>
                  <a:ext cx="360000" cy="360000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별: 꼭짓점 5개 16">
                  <a:extLst>
                    <a:ext uri="{FF2B5EF4-FFF2-40B4-BE49-F238E27FC236}">
                      <a16:creationId xmlns:a16="http://schemas.microsoft.com/office/drawing/2014/main" id="{3FFBD71F-4DF0-4B03-AEF3-89EAF6A34EE0}"/>
                    </a:ext>
                  </a:extLst>
                </p:cNvPr>
                <p:cNvSpPr/>
                <p:nvPr/>
              </p:nvSpPr>
              <p:spPr>
                <a:xfrm>
                  <a:off x="6354712" y="1343453"/>
                  <a:ext cx="360000" cy="360000"/>
                </a:xfrm>
                <a:prstGeom prst="star5">
                  <a:avLst>
                    <a:gd name="adj" fmla="val 19098"/>
                    <a:gd name="hf" fmla="val 105146"/>
                    <a:gd name="vf" fmla="val 110557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7912ACE-8916-4667-98E4-DE9627C28177}"/>
                    </a:ext>
                  </a:extLst>
                </p:cNvPr>
                <p:cNvSpPr txBox="1"/>
                <p:nvPr/>
              </p:nvSpPr>
              <p:spPr>
                <a:xfrm>
                  <a:off x="7430007" y="1333114"/>
                  <a:ext cx="9399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latin typeface="a엄마의편지L" panose="02020600000000000000" pitchFamily="18" charset="-127"/>
                      <a:ea typeface="a엄마의편지L" panose="02020600000000000000" pitchFamily="18" charset="-127"/>
                    </a:rPr>
                    <a:t>(5</a:t>
                  </a:r>
                  <a:r>
                    <a:rPr lang="ko-KR" altLang="en-US" dirty="0">
                      <a:latin typeface="a엄마의편지L" panose="02020600000000000000" pitchFamily="18" charset="-127"/>
                      <a:ea typeface="a엄마의편지L" panose="02020600000000000000" pitchFamily="18" charset="-127"/>
                    </a:rPr>
                    <a:t>점</a:t>
                  </a:r>
                  <a:r>
                    <a:rPr lang="en-US" altLang="ko-KR" dirty="0">
                      <a:latin typeface="a엄마의편지L" panose="02020600000000000000" pitchFamily="18" charset="-127"/>
                      <a:ea typeface="a엄마의편지L" panose="02020600000000000000" pitchFamily="18" charset="-127"/>
                    </a:rPr>
                    <a:t>)</a:t>
                  </a:r>
                </a:p>
              </p:txBody>
            </p:sp>
            <p:sp>
              <p:nvSpPr>
                <p:cNvPr id="57" name="별: 꼭짓점 5개 56">
                  <a:extLst>
                    <a:ext uri="{FF2B5EF4-FFF2-40B4-BE49-F238E27FC236}">
                      <a16:creationId xmlns:a16="http://schemas.microsoft.com/office/drawing/2014/main" id="{A813BE61-A0DD-4B26-A367-90A4A93EBD54}"/>
                    </a:ext>
                  </a:extLst>
                </p:cNvPr>
                <p:cNvSpPr/>
                <p:nvPr/>
              </p:nvSpPr>
              <p:spPr>
                <a:xfrm>
                  <a:off x="5976298" y="1333114"/>
                  <a:ext cx="360000" cy="360000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8" name="별: 꼭짓점 5개 57">
                  <a:extLst>
                    <a:ext uri="{FF2B5EF4-FFF2-40B4-BE49-F238E27FC236}">
                      <a16:creationId xmlns:a16="http://schemas.microsoft.com/office/drawing/2014/main" id="{CDC2F5E5-2990-42B7-87CB-429F386BEAC9}"/>
                    </a:ext>
                  </a:extLst>
                </p:cNvPr>
                <p:cNvSpPr/>
                <p:nvPr/>
              </p:nvSpPr>
              <p:spPr>
                <a:xfrm>
                  <a:off x="6741244" y="1343453"/>
                  <a:ext cx="360000" cy="360000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9" name="별: 꼭짓점 5개 58">
                  <a:extLst>
                    <a:ext uri="{FF2B5EF4-FFF2-40B4-BE49-F238E27FC236}">
                      <a16:creationId xmlns:a16="http://schemas.microsoft.com/office/drawing/2014/main" id="{066A0BEE-B8B2-496C-A56A-ABE92EB6AEDD}"/>
                    </a:ext>
                  </a:extLst>
                </p:cNvPr>
                <p:cNvSpPr/>
                <p:nvPr/>
              </p:nvSpPr>
              <p:spPr>
                <a:xfrm>
                  <a:off x="7121352" y="1340001"/>
                  <a:ext cx="360000" cy="360000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79D25DBD-9F2A-4A57-BFFB-4BBF8654551F}"/>
                  </a:ext>
                </a:extLst>
              </p:cNvPr>
              <p:cNvGrpSpPr/>
              <p:nvPr/>
            </p:nvGrpSpPr>
            <p:grpSpPr>
              <a:xfrm>
                <a:off x="4924386" y="2702400"/>
                <a:ext cx="2780393" cy="370339"/>
                <a:chOff x="5589551" y="1333114"/>
                <a:chExt cx="2780393" cy="370339"/>
              </a:xfrm>
            </p:grpSpPr>
            <p:sp>
              <p:nvSpPr>
                <p:cNvPr id="69" name="별: 꼭짓점 5개 68">
                  <a:extLst>
                    <a:ext uri="{FF2B5EF4-FFF2-40B4-BE49-F238E27FC236}">
                      <a16:creationId xmlns:a16="http://schemas.microsoft.com/office/drawing/2014/main" id="{0B2F1F4F-7AEC-47D5-BC5C-8AB5E8BD3D55}"/>
                    </a:ext>
                  </a:extLst>
                </p:cNvPr>
                <p:cNvSpPr/>
                <p:nvPr/>
              </p:nvSpPr>
              <p:spPr>
                <a:xfrm>
                  <a:off x="5589551" y="1343453"/>
                  <a:ext cx="360000" cy="360000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0" name="별: 꼭짓점 5개 69">
                  <a:extLst>
                    <a:ext uri="{FF2B5EF4-FFF2-40B4-BE49-F238E27FC236}">
                      <a16:creationId xmlns:a16="http://schemas.microsoft.com/office/drawing/2014/main" id="{83E3DEAB-CCD8-4648-A384-6787D290AFCD}"/>
                    </a:ext>
                  </a:extLst>
                </p:cNvPr>
                <p:cNvSpPr/>
                <p:nvPr/>
              </p:nvSpPr>
              <p:spPr>
                <a:xfrm>
                  <a:off x="6354712" y="1343453"/>
                  <a:ext cx="360000" cy="360000"/>
                </a:xfrm>
                <a:prstGeom prst="star5">
                  <a:avLst>
                    <a:gd name="adj" fmla="val 19098"/>
                    <a:gd name="hf" fmla="val 105146"/>
                    <a:gd name="vf" fmla="val 110557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0D3FA627-F881-4961-BCC8-E4AF3A070306}"/>
                    </a:ext>
                  </a:extLst>
                </p:cNvPr>
                <p:cNvSpPr txBox="1"/>
                <p:nvPr/>
              </p:nvSpPr>
              <p:spPr>
                <a:xfrm>
                  <a:off x="7430007" y="1333114"/>
                  <a:ext cx="9399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latin typeface="a엄마의편지L" panose="02020600000000000000" pitchFamily="18" charset="-127"/>
                      <a:ea typeface="a엄마의편지L" panose="02020600000000000000" pitchFamily="18" charset="-127"/>
                    </a:rPr>
                    <a:t>(4</a:t>
                  </a:r>
                  <a:r>
                    <a:rPr lang="ko-KR" altLang="en-US" dirty="0">
                      <a:latin typeface="a엄마의편지L" panose="02020600000000000000" pitchFamily="18" charset="-127"/>
                      <a:ea typeface="a엄마의편지L" panose="02020600000000000000" pitchFamily="18" charset="-127"/>
                    </a:rPr>
                    <a:t>점</a:t>
                  </a:r>
                  <a:r>
                    <a:rPr lang="en-US" altLang="ko-KR" dirty="0">
                      <a:latin typeface="a엄마의편지L" panose="02020600000000000000" pitchFamily="18" charset="-127"/>
                      <a:ea typeface="a엄마의편지L" panose="02020600000000000000" pitchFamily="18" charset="-127"/>
                    </a:rPr>
                    <a:t>)</a:t>
                  </a:r>
                </a:p>
              </p:txBody>
            </p:sp>
            <p:sp>
              <p:nvSpPr>
                <p:cNvPr id="72" name="별: 꼭짓점 5개 71">
                  <a:extLst>
                    <a:ext uri="{FF2B5EF4-FFF2-40B4-BE49-F238E27FC236}">
                      <a16:creationId xmlns:a16="http://schemas.microsoft.com/office/drawing/2014/main" id="{719E3C94-6833-44D2-8FAB-62BC56D00440}"/>
                    </a:ext>
                  </a:extLst>
                </p:cNvPr>
                <p:cNvSpPr/>
                <p:nvPr/>
              </p:nvSpPr>
              <p:spPr>
                <a:xfrm>
                  <a:off x="5976298" y="1333114"/>
                  <a:ext cx="360000" cy="360000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3" name="별: 꼭짓점 5개 72">
                  <a:extLst>
                    <a:ext uri="{FF2B5EF4-FFF2-40B4-BE49-F238E27FC236}">
                      <a16:creationId xmlns:a16="http://schemas.microsoft.com/office/drawing/2014/main" id="{9DC71E9B-7F12-4522-8F87-9221A89D2E61}"/>
                    </a:ext>
                  </a:extLst>
                </p:cNvPr>
                <p:cNvSpPr/>
                <p:nvPr/>
              </p:nvSpPr>
              <p:spPr>
                <a:xfrm>
                  <a:off x="6741244" y="1343453"/>
                  <a:ext cx="360000" cy="360000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C455D384-75F5-4B75-B0EA-A871888B6AA4}"/>
                  </a:ext>
                </a:extLst>
              </p:cNvPr>
              <p:cNvGrpSpPr/>
              <p:nvPr/>
            </p:nvGrpSpPr>
            <p:grpSpPr>
              <a:xfrm>
                <a:off x="4924386" y="3215174"/>
                <a:ext cx="2780393" cy="370339"/>
                <a:chOff x="5589551" y="1333114"/>
                <a:chExt cx="2780393" cy="370339"/>
              </a:xfrm>
            </p:grpSpPr>
            <p:sp>
              <p:nvSpPr>
                <p:cNvPr id="83" name="별: 꼭짓점 5개 82">
                  <a:extLst>
                    <a:ext uri="{FF2B5EF4-FFF2-40B4-BE49-F238E27FC236}">
                      <a16:creationId xmlns:a16="http://schemas.microsoft.com/office/drawing/2014/main" id="{A47101EC-B319-4EBB-8B5E-79B8CCF0CE25}"/>
                    </a:ext>
                  </a:extLst>
                </p:cNvPr>
                <p:cNvSpPr/>
                <p:nvPr/>
              </p:nvSpPr>
              <p:spPr>
                <a:xfrm>
                  <a:off x="5589551" y="1343453"/>
                  <a:ext cx="360000" cy="360000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4" name="별: 꼭짓점 5개 83">
                  <a:extLst>
                    <a:ext uri="{FF2B5EF4-FFF2-40B4-BE49-F238E27FC236}">
                      <a16:creationId xmlns:a16="http://schemas.microsoft.com/office/drawing/2014/main" id="{40A7F849-714A-40EE-9CA3-11A4001CFB91}"/>
                    </a:ext>
                  </a:extLst>
                </p:cNvPr>
                <p:cNvSpPr/>
                <p:nvPr/>
              </p:nvSpPr>
              <p:spPr>
                <a:xfrm>
                  <a:off x="6354712" y="1343453"/>
                  <a:ext cx="360000" cy="360000"/>
                </a:xfrm>
                <a:prstGeom prst="star5">
                  <a:avLst>
                    <a:gd name="adj" fmla="val 19098"/>
                    <a:gd name="hf" fmla="val 105146"/>
                    <a:gd name="vf" fmla="val 110557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C45B9773-7DA7-4B0E-944F-DE8CE0A5CE42}"/>
                    </a:ext>
                  </a:extLst>
                </p:cNvPr>
                <p:cNvSpPr txBox="1"/>
                <p:nvPr/>
              </p:nvSpPr>
              <p:spPr>
                <a:xfrm>
                  <a:off x="7430007" y="1333114"/>
                  <a:ext cx="9399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latin typeface="a엄마의편지L" panose="02020600000000000000" pitchFamily="18" charset="-127"/>
                      <a:ea typeface="a엄마의편지L" panose="02020600000000000000" pitchFamily="18" charset="-127"/>
                    </a:rPr>
                    <a:t>(3</a:t>
                  </a:r>
                  <a:r>
                    <a:rPr lang="ko-KR" altLang="en-US" dirty="0">
                      <a:latin typeface="a엄마의편지L" panose="02020600000000000000" pitchFamily="18" charset="-127"/>
                      <a:ea typeface="a엄마의편지L" panose="02020600000000000000" pitchFamily="18" charset="-127"/>
                    </a:rPr>
                    <a:t>점</a:t>
                  </a:r>
                  <a:r>
                    <a:rPr lang="en-US" altLang="ko-KR" dirty="0">
                      <a:latin typeface="a엄마의편지L" panose="02020600000000000000" pitchFamily="18" charset="-127"/>
                      <a:ea typeface="a엄마의편지L" panose="02020600000000000000" pitchFamily="18" charset="-127"/>
                    </a:rPr>
                    <a:t>)</a:t>
                  </a:r>
                </a:p>
              </p:txBody>
            </p:sp>
            <p:sp>
              <p:nvSpPr>
                <p:cNvPr id="86" name="별: 꼭짓점 5개 85">
                  <a:extLst>
                    <a:ext uri="{FF2B5EF4-FFF2-40B4-BE49-F238E27FC236}">
                      <a16:creationId xmlns:a16="http://schemas.microsoft.com/office/drawing/2014/main" id="{F961CD0A-4F42-4A85-8F26-A05064C54D36}"/>
                    </a:ext>
                  </a:extLst>
                </p:cNvPr>
                <p:cNvSpPr/>
                <p:nvPr/>
              </p:nvSpPr>
              <p:spPr>
                <a:xfrm>
                  <a:off x="5976298" y="1333114"/>
                  <a:ext cx="360000" cy="360000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403F49CC-E58B-4508-8650-29539C15028B}"/>
                  </a:ext>
                </a:extLst>
              </p:cNvPr>
              <p:cNvGrpSpPr/>
              <p:nvPr/>
            </p:nvGrpSpPr>
            <p:grpSpPr>
              <a:xfrm>
                <a:off x="4924386" y="3709503"/>
                <a:ext cx="2780393" cy="370339"/>
                <a:chOff x="5589551" y="1333114"/>
                <a:chExt cx="2780393" cy="370339"/>
              </a:xfrm>
            </p:grpSpPr>
            <p:sp>
              <p:nvSpPr>
                <p:cNvPr id="97" name="별: 꼭짓점 5개 96">
                  <a:extLst>
                    <a:ext uri="{FF2B5EF4-FFF2-40B4-BE49-F238E27FC236}">
                      <a16:creationId xmlns:a16="http://schemas.microsoft.com/office/drawing/2014/main" id="{D726A14A-7F9A-4C4A-A0EE-64D0578ADEE6}"/>
                    </a:ext>
                  </a:extLst>
                </p:cNvPr>
                <p:cNvSpPr/>
                <p:nvPr/>
              </p:nvSpPr>
              <p:spPr>
                <a:xfrm>
                  <a:off x="5589551" y="1343453"/>
                  <a:ext cx="360000" cy="360000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A9ECF35A-45D3-4F72-98A8-CE184E95B4A0}"/>
                    </a:ext>
                  </a:extLst>
                </p:cNvPr>
                <p:cNvSpPr txBox="1"/>
                <p:nvPr/>
              </p:nvSpPr>
              <p:spPr>
                <a:xfrm>
                  <a:off x="7430007" y="1333114"/>
                  <a:ext cx="9399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latin typeface="a엄마의편지L" panose="02020600000000000000" pitchFamily="18" charset="-127"/>
                      <a:ea typeface="a엄마의편지L" panose="02020600000000000000" pitchFamily="18" charset="-127"/>
                    </a:rPr>
                    <a:t>(2</a:t>
                  </a:r>
                  <a:r>
                    <a:rPr lang="ko-KR" altLang="en-US" dirty="0">
                      <a:latin typeface="a엄마의편지L" panose="02020600000000000000" pitchFamily="18" charset="-127"/>
                      <a:ea typeface="a엄마의편지L" panose="02020600000000000000" pitchFamily="18" charset="-127"/>
                    </a:rPr>
                    <a:t>점</a:t>
                  </a:r>
                  <a:r>
                    <a:rPr lang="en-US" altLang="ko-KR" dirty="0">
                      <a:latin typeface="a엄마의편지L" panose="02020600000000000000" pitchFamily="18" charset="-127"/>
                      <a:ea typeface="a엄마의편지L" panose="02020600000000000000" pitchFamily="18" charset="-127"/>
                    </a:rPr>
                    <a:t>)</a:t>
                  </a:r>
                </a:p>
              </p:txBody>
            </p:sp>
            <p:sp>
              <p:nvSpPr>
                <p:cNvPr id="100" name="별: 꼭짓점 5개 99">
                  <a:extLst>
                    <a:ext uri="{FF2B5EF4-FFF2-40B4-BE49-F238E27FC236}">
                      <a16:creationId xmlns:a16="http://schemas.microsoft.com/office/drawing/2014/main" id="{99F62F49-41E3-47DA-81B2-B9F3056459AF}"/>
                    </a:ext>
                  </a:extLst>
                </p:cNvPr>
                <p:cNvSpPr/>
                <p:nvPr/>
              </p:nvSpPr>
              <p:spPr>
                <a:xfrm>
                  <a:off x="5976298" y="1333114"/>
                  <a:ext cx="360000" cy="360000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AD22DF20-65AD-4A8A-9B1A-A4C45C4EAE46}"/>
                  </a:ext>
                </a:extLst>
              </p:cNvPr>
              <p:cNvGrpSpPr/>
              <p:nvPr/>
            </p:nvGrpSpPr>
            <p:grpSpPr>
              <a:xfrm>
                <a:off x="4924386" y="4171168"/>
                <a:ext cx="2780393" cy="370339"/>
                <a:chOff x="5589551" y="1333114"/>
                <a:chExt cx="2780393" cy="370339"/>
              </a:xfrm>
            </p:grpSpPr>
            <p:sp>
              <p:nvSpPr>
                <p:cNvPr id="104" name="별: 꼭짓점 5개 103">
                  <a:extLst>
                    <a:ext uri="{FF2B5EF4-FFF2-40B4-BE49-F238E27FC236}">
                      <a16:creationId xmlns:a16="http://schemas.microsoft.com/office/drawing/2014/main" id="{FCD62421-9152-4A08-9DD9-0AB0FD19FEBA}"/>
                    </a:ext>
                  </a:extLst>
                </p:cNvPr>
                <p:cNvSpPr/>
                <p:nvPr/>
              </p:nvSpPr>
              <p:spPr>
                <a:xfrm>
                  <a:off x="5589551" y="1343453"/>
                  <a:ext cx="360000" cy="360000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A91857F6-F6D9-46BB-A46D-59EB7342224B}"/>
                    </a:ext>
                  </a:extLst>
                </p:cNvPr>
                <p:cNvSpPr txBox="1"/>
                <p:nvPr/>
              </p:nvSpPr>
              <p:spPr>
                <a:xfrm>
                  <a:off x="7430007" y="1333114"/>
                  <a:ext cx="9399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latin typeface="a엄마의편지L" panose="02020600000000000000" pitchFamily="18" charset="-127"/>
                      <a:ea typeface="a엄마의편지L" panose="02020600000000000000" pitchFamily="18" charset="-127"/>
                    </a:rPr>
                    <a:t>(1</a:t>
                  </a:r>
                  <a:r>
                    <a:rPr lang="ko-KR" altLang="en-US" dirty="0">
                      <a:latin typeface="a엄마의편지L" panose="02020600000000000000" pitchFamily="18" charset="-127"/>
                      <a:ea typeface="a엄마의편지L" panose="02020600000000000000" pitchFamily="18" charset="-127"/>
                    </a:rPr>
                    <a:t>점</a:t>
                  </a:r>
                  <a:r>
                    <a:rPr lang="en-US" altLang="ko-KR" dirty="0">
                      <a:latin typeface="a엄마의편지L" panose="02020600000000000000" pitchFamily="18" charset="-127"/>
                      <a:ea typeface="a엄마의편지L" panose="02020600000000000000" pitchFamily="18" charset="-127"/>
                    </a:rPr>
                    <a:t>)</a:t>
                  </a:r>
                </a:p>
              </p:txBody>
            </p:sp>
          </p:grpSp>
        </p:grp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FE4017DB-8AF3-4C6C-A8AC-724BEAAE822F}"/>
              </a:ext>
            </a:extLst>
          </p:cNvPr>
          <p:cNvGrpSpPr/>
          <p:nvPr/>
        </p:nvGrpSpPr>
        <p:grpSpPr>
          <a:xfrm>
            <a:off x="1850903" y="1839952"/>
            <a:ext cx="3420033" cy="3417898"/>
            <a:chOff x="1068588" y="1937257"/>
            <a:chExt cx="3021981" cy="309076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8BD1576-F4E9-4129-82E5-DEBB6E76F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6835" y="2495295"/>
              <a:ext cx="2532729" cy="2532729"/>
            </a:xfrm>
            <a:prstGeom prst="rect">
              <a:avLst/>
            </a:prstGeom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0B4767DB-4FCA-4FA9-802A-B8D763262D46}"/>
                </a:ext>
              </a:extLst>
            </p:cNvPr>
            <p:cNvSpPr txBox="1"/>
            <p:nvPr/>
          </p:nvSpPr>
          <p:spPr>
            <a:xfrm>
              <a:off x="1068588" y="1937257"/>
              <a:ext cx="30219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atin typeface="a엄마의편지L" panose="02020600000000000000" pitchFamily="18" charset="-127"/>
                  <a:ea typeface="a엄마의편지L" panose="02020600000000000000" pitchFamily="18" charset="-127"/>
                </a:rPr>
                <a:t>대여 기록 저장</a:t>
              </a:r>
            </a:p>
          </p:txBody>
        </p:sp>
      </p:grpSp>
      <p:pic>
        <p:nvPicPr>
          <p:cNvPr id="50" name="Picture 2" descr="우렁 png에 대한 이미지 검색결과">
            <a:extLst>
              <a:ext uri="{FF2B5EF4-FFF2-40B4-BE49-F238E27FC236}">
                <a16:creationId xmlns:a16="http://schemas.microsoft.com/office/drawing/2014/main" id="{584F2F28-C70D-4CE7-9AEE-AB88360C3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2" t="15637" r="18355" b="25696"/>
          <a:stretch/>
        </p:blipFill>
        <p:spPr bwMode="auto">
          <a:xfrm>
            <a:off x="11136314" y="5839890"/>
            <a:ext cx="939937" cy="92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351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772422D-9739-4972-80B3-8AA8448B1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37433" flipH="1" flipV="1">
            <a:off x="7910744" y="-782969"/>
            <a:ext cx="5235811" cy="3094179"/>
          </a:xfrm>
          <a:prstGeom prst="rect">
            <a:avLst/>
          </a:prstGeom>
        </p:spPr>
      </p:pic>
      <p:grpSp>
        <p:nvGrpSpPr>
          <p:cNvPr id="75" name="그룹 74">
            <a:extLst>
              <a:ext uri="{FF2B5EF4-FFF2-40B4-BE49-F238E27FC236}">
                <a16:creationId xmlns:a16="http://schemas.microsoft.com/office/drawing/2014/main" id="{6A247A64-F1E1-40B3-9258-A4FFD392D33E}"/>
              </a:ext>
            </a:extLst>
          </p:cNvPr>
          <p:cNvGrpSpPr/>
          <p:nvPr/>
        </p:nvGrpSpPr>
        <p:grpSpPr>
          <a:xfrm>
            <a:off x="873371" y="569536"/>
            <a:ext cx="4575760" cy="1645635"/>
            <a:chOff x="890510" y="683135"/>
            <a:chExt cx="4575760" cy="1645635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28603443-2618-406B-85F5-5C54D7D91951}"/>
                </a:ext>
              </a:extLst>
            </p:cNvPr>
            <p:cNvGrpSpPr/>
            <p:nvPr/>
          </p:nvGrpSpPr>
          <p:grpSpPr>
            <a:xfrm>
              <a:off x="2198236" y="1958431"/>
              <a:ext cx="2780393" cy="370339"/>
              <a:chOff x="5589551" y="1333114"/>
              <a:chExt cx="2780393" cy="370339"/>
            </a:xfrm>
          </p:grpSpPr>
          <p:sp>
            <p:nvSpPr>
              <p:cNvPr id="33" name="별: 꼭짓점 5개 32">
                <a:extLst>
                  <a:ext uri="{FF2B5EF4-FFF2-40B4-BE49-F238E27FC236}">
                    <a16:creationId xmlns:a16="http://schemas.microsoft.com/office/drawing/2014/main" id="{EC297DBF-B83C-470B-A981-FF0DEC0FD918}"/>
                  </a:ext>
                </a:extLst>
              </p:cNvPr>
              <p:cNvSpPr/>
              <p:nvPr/>
            </p:nvSpPr>
            <p:spPr>
              <a:xfrm>
                <a:off x="5589551" y="1343453"/>
                <a:ext cx="360000" cy="360000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별: 꼭짓점 5개 33">
                <a:extLst>
                  <a:ext uri="{FF2B5EF4-FFF2-40B4-BE49-F238E27FC236}">
                    <a16:creationId xmlns:a16="http://schemas.microsoft.com/office/drawing/2014/main" id="{CA2AAEE8-60E3-46A2-81CF-61085093669B}"/>
                  </a:ext>
                </a:extLst>
              </p:cNvPr>
              <p:cNvSpPr/>
              <p:nvPr/>
            </p:nvSpPr>
            <p:spPr>
              <a:xfrm>
                <a:off x="6354712" y="1343453"/>
                <a:ext cx="360000" cy="3600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B2E3F64-0DB3-4FCA-A197-F10868BA5326}"/>
                  </a:ext>
                </a:extLst>
              </p:cNvPr>
              <p:cNvSpPr txBox="1"/>
              <p:nvPr/>
            </p:nvSpPr>
            <p:spPr>
              <a:xfrm>
                <a:off x="7430007" y="1333114"/>
                <a:ext cx="9399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a엄마의편지L" panose="02020600000000000000" pitchFamily="18" charset="-127"/>
                    <a:ea typeface="a엄마의편지L" panose="02020600000000000000" pitchFamily="18" charset="-127"/>
                  </a:rPr>
                  <a:t>(4</a:t>
                </a:r>
                <a:r>
                  <a:rPr lang="ko-KR" altLang="en-US" dirty="0">
                    <a:latin typeface="a엄마의편지L" panose="02020600000000000000" pitchFamily="18" charset="-127"/>
                    <a:ea typeface="a엄마의편지L" panose="02020600000000000000" pitchFamily="18" charset="-127"/>
                  </a:rPr>
                  <a:t>점</a:t>
                </a:r>
                <a:r>
                  <a:rPr lang="en-US" altLang="ko-KR" dirty="0">
                    <a:latin typeface="a엄마의편지L" panose="02020600000000000000" pitchFamily="18" charset="-127"/>
                    <a:ea typeface="a엄마의편지L" panose="02020600000000000000" pitchFamily="18" charset="-127"/>
                  </a:rPr>
                  <a:t>)</a:t>
                </a:r>
              </a:p>
            </p:txBody>
          </p:sp>
          <p:sp>
            <p:nvSpPr>
              <p:cNvPr id="36" name="별: 꼭짓점 5개 35">
                <a:extLst>
                  <a:ext uri="{FF2B5EF4-FFF2-40B4-BE49-F238E27FC236}">
                    <a16:creationId xmlns:a16="http://schemas.microsoft.com/office/drawing/2014/main" id="{95E3DBE6-8BB8-4FEB-B797-6B8CBE798610}"/>
                  </a:ext>
                </a:extLst>
              </p:cNvPr>
              <p:cNvSpPr/>
              <p:nvPr/>
            </p:nvSpPr>
            <p:spPr>
              <a:xfrm>
                <a:off x="5976298" y="1333114"/>
                <a:ext cx="360000" cy="360000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별: 꼭짓점 5개 36">
                <a:extLst>
                  <a:ext uri="{FF2B5EF4-FFF2-40B4-BE49-F238E27FC236}">
                    <a16:creationId xmlns:a16="http://schemas.microsoft.com/office/drawing/2014/main" id="{BEE46EA2-BB81-4DF1-86B7-B679796D1279}"/>
                  </a:ext>
                </a:extLst>
              </p:cNvPr>
              <p:cNvSpPr/>
              <p:nvPr/>
            </p:nvSpPr>
            <p:spPr>
              <a:xfrm>
                <a:off x="6741244" y="1343453"/>
                <a:ext cx="360000" cy="360000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568E4E8-6FB0-4D37-9C74-79DE25AE32B6}"/>
                </a:ext>
              </a:extLst>
            </p:cNvPr>
            <p:cNvSpPr txBox="1"/>
            <p:nvPr/>
          </p:nvSpPr>
          <p:spPr>
            <a:xfrm>
              <a:off x="2120904" y="1005330"/>
              <a:ext cx="33453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a엄마의편지B" panose="02020600000000000000" pitchFamily="18" charset="-127"/>
                  <a:ea typeface="a엄마의편지B" panose="02020600000000000000" pitchFamily="18" charset="-127"/>
                </a:rPr>
                <a:t>역사의 역사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6F55591-9E60-43E0-B60E-2D8EF45D1C25}"/>
                </a:ext>
              </a:extLst>
            </p:cNvPr>
            <p:cNvSpPr txBox="1"/>
            <p:nvPr/>
          </p:nvSpPr>
          <p:spPr>
            <a:xfrm>
              <a:off x="2120904" y="1466995"/>
              <a:ext cx="3345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a엄마의편지L" panose="02020600000000000000" pitchFamily="18" charset="-127"/>
                  <a:ea typeface="a엄마의편지L" panose="02020600000000000000" pitchFamily="18" charset="-127"/>
                </a:rPr>
                <a:t>유시민</a:t>
              </a:r>
              <a:r>
                <a:rPr lang="ko-KR" altLang="en-US" dirty="0">
                  <a:latin typeface="a엄마의편지L" panose="02020600000000000000" pitchFamily="18" charset="-127"/>
                  <a:ea typeface="a엄마의편지L" panose="02020600000000000000" pitchFamily="18" charset="-127"/>
                </a:rPr>
                <a:t> </a:t>
              </a:r>
              <a:r>
                <a:rPr lang="en-US" altLang="ko-KR" dirty="0">
                  <a:latin typeface="a엄마의편지L" panose="02020600000000000000" pitchFamily="18" charset="-127"/>
                  <a:ea typeface="a엄마의편지L" panose="02020600000000000000" pitchFamily="18" charset="-127"/>
                </a:rPr>
                <a:t>/ 2018.06</a:t>
              </a:r>
              <a:endParaRPr lang="ko-KR" altLang="en-US" dirty="0">
                <a:latin typeface="a엄마의편지L" panose="02020600000000000000" pitchFamily="18" charset="-127"/>
                <a:ea typeface="a엄마의편지L" panose="02020600000000000000" pitchFamily="18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3754743-FEFF-41C3-960F-6E12396D466F}"/>
                </a:ext>
              </a:extLst>
            </p:cNvPr>
            <p:cNvSpPr txBox="1"/>
            <p:nvPr/>
          </p:nvSpPr>
          <p:spPr>
            <a:xfrm>
              <a:off x="2120177" y="683135"/>
              <a:ext cx="33453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a엄마의편지L" panose="02020600000000000000" pitchFamily="18" charset="-127"/>
                  <a:ea typeface="a엄마의편지L" panose="02020600000000000000" pitchFamily="18" charset="-127"/>
                </a:rPr>
                <a:t>[</a:t>
              </a:r>
              <a:r>
                <a:rPr lang="ko-KR" altLang="en-US" sz="1600" dirty="0">
                  <a:latin typeface="a엄마의편지L" panose="02020600000000000000" pitchFamily="18" charset="-127"/>
                  <a:ea typeface="a엄마의편지L" panose="02020600000000000000" pitchFamily="18" charset="-127"/>
                </a:rPr>
                <a:t>역사</a:t>
              </a:r>
              <a:r>
                <a:rPr lang="en-US" altLang="ko-KR" sz="1600" dirty="0">
                  <a:latin typeface="a엄마의편지L" panose="02020600000000000000" pitchFamily="18" charset="-127"/>
                  <a:ea typeface="a엄마의편지L" panose="02020600000000000000" pitchFamily="18" charset="-127"/>
                </a:rPr>
                <a:t>/</a:t>
              </a:r>
              <a:r>
                <a:rPr lang="ko-KR" altLang="en-US" sz="1600" dirty="0">
                  <a:latin typeface="a엄마의편지L" panose="02020600000000000000" pitchFamily="18" charset="-127"/>
                  <a:ea typeface="a엄마의편지L" panose="02020600000000000000" pitchFamily="18" charset="-127"/>
                </a:rPr>
                <a:t>문화</a:t>
              </a:r>
              <a:r>
                <a:rPr lang="en-US" altLang="ko-KR" sz="1600" dirty="0">
                  <a:latin typeface="a엄마의편지L" panose="02020600000000000000" pitchFamily="18" charset="-127"/>
                  <a:ea typeface="a엄마의편지L" panose="02020600000000000000" pitchFamily="18" charset="-127"/>
                </a:rPr>
                <a:t>]</a:t>
              </a:r>
              <a:endParaRPr lang="ko-KR" altLang="en-US" sz="1600" dirty="0">
                <a:latin typeface="a엄마의편지L" panose="02020600000000000000" pitchFamily="18" charset="-127"/>
                <a:ea typeface="a엄마의편지L" panose="02020600000000000000" pitchFamily="18" charset="-127"/>
              </a:endParaRPr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049489F9-D684-432E-B88E-47D591778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510" y="683135"/>
              <a:ext cx="1093500" cy="1620000"/>
            </a:xfrm>
            <a:prstGeom prst="rect">
              <a:avLst/>
            </a:prstGeom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6206F3D-7DC1-459A-84E5-14C359A62A6F}"/>
              </a:ext>
            </a:extLst>
          </p:cNvPr>
          <p:cNvGrpSpPr/>
          <p:nvPr/>
        </p:nvGrpSpPr>
        <p:grpSpPr>
          <a:xfrm>
            <a:off x="7565835" y="5498094"/>
            <a:ext cx="2780393" cy="370339"/>
            <a:chOff x="5589551" y="1333114"/>
            <a:chExt cx="2780393" cy="370339"/>
          </a:xfrm>
        </p:grpSpPr>
        <p:sp>
          <p:nvSpPr>
            <p:cNvPr id="49" name="별: 꼭짓점 5개 48">
              <a:extLst>
                <a:ext uri="{FF2B5EF4-FFF2-40B4-BE49-F238E27FC236}">
                  <a16:creationId xmlns:a16="http://schemas.microsoft.com/office/drawing/2014/main" id="{589E2498-EF35-4928-98BA-1AD53DF47A87}"/>
                </a:ext>
              </a:extLst>
            </p:cNvPr>
            <p:cNvSpPr/>
            <p:nvPr/>
          </p:nvSpPr>
          <p:spPr>
            <a:xfrm>
              <a:off x="5589551" y="1343453"/>
              <a:ext cx="360000" cy="360000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별: 꼭짓점 5개 49">
              <a:extLst>
                <a:ext uri="{FF2B5EF4-FFF2-40B4-BE49-F238E27FC236}">
                  <a16:creationId xmlns:a16="http://schemas.microsoft.com/office/drawing/2014/main" id="{24810FA1-C749-4E2B-9AFA-A80AD65C6CBF}"/>
                </a:ext>
              </a:extLst>
            </p:cNvPr>
            <p:cNvSpPr/>
            <p:nvPr/>
          </p:nvSpPr>
          <p:spPr>
            <a:xfrm>
              <a:off x="6354712" y="1343453"/>
              <a:ext cx="360000" cy="3600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AD3DD58-E97F-4C79-AE80-6389E96CC841}"/>
                </a:ext>
              </a:extLst>
            </p:cNvPr>
            <p:cNvSpPr txBox="1"/>
            <p:nvPr/>
          </p:nvSpPr>
          <p:spPr>
            <a:xfrm>
              <a:off x="7430007" y="1333114"/>
              <a:ext cx="939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a엄마의편지L" panose="02020600000000000000" pitchFamily="18" charset="-127"/>
                  <a:ea typeface="a엄마의편지L" panose="02020600000000000000" pitchFamily="18" charset="-127"/>
                </a:rPr>
                <a:t>(4.5</a:t>
              </a:r>
              <a:r>
                <a:rPr lang="ko-KR" altLang="en-US" dirty="0">
                  <a:latin typeface="a엄마의편지L" panose="02020600000000000000" pitchFamily="18" charset="-127"/>
                  <a:ea typeface="a엄마의편지L" panose="02020600000000000000" pitchFamily="18" charset="-127"/>
                </a:rPr>
                <a:t>점</a:t>
              </a:r>
              <a:r>
                <a:rPr lang="en-US" altLang="ko-KR" dirty="0">
                  <a:latin typeface="a엄마의편지L" panose="02020600000000000000" pitchFamily="18" charset="-127"/>
                  <a:ea typeface="a엄마의편지L" panose="02020600000000000000" pitchFamily="18" charset="-127"/>
                </a:rPr>
                <a:t>)</a:t>
              </a:r>
            </a:p>
          </p:txBody>
        </p:sp>
        <p:sp>
          <p:nvSpPr>
            <p:cNvPr id="52" name="별: 꼭짓점 5개 51">
              <a:extLst>
                <a:ext uri="{FF2B5EF4-FFF2-40B4-BE49-F238E27FC236}">
                  <a16:creationId xmlns:a16="http://schemas.microsoft.com/office/drawing/2014/main" id="{9027D16A-385D-4DC1-8F2D-DB039422D1C9}"/>
                </a:ext>
              </a:extLst>
            </p:cNvPr>
            <p:cNvSpPr/>
            <p:nvPr/>
          </p:nvSpPr>
          <p:spPr>
            <a:xfrm>
              <a:off x="5976298" y="1333114"/>
              <a:ext cx="360000" cy="360000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별: 꼭짓점 5개 52">
              <a:extLst>
                <a:ext uri="{FF2B5EF4-FFF2-40B4-BE49-F238E27FC236}">
                  <a16:creationId xmlns:a16="http://schemas.microsoft.com/office/drawing/2014/main" id="{DCFD00FF-D9EC-4ED3-A8FE-3E84C8ED62FC}"/>
                </a:ext>
              </a:extLst>
            </p:cNvPr>
            <p:cNvSpPr/>
            <p:nvPr/>
          </p:nvSpPr>
          <p:spPr>
            <a:xfrm>
              <a:off x="6741244" y="1343453"/>
              <a:ext cx="360000" cy="360000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별: 꼭짓점 5개 53">
              <a:extLst>
                <a:ext uri="{FF2B5EF4-FFF2-40B4-BE49-F238E27FC236}">
                  <a16:creationId xmlns:a16="http://schemas.microsoft.com/office/drawing/2014/main" id="{3DA78E67-8E75-443B-AC33-FF63B1A2BCE7}"/>
                </a:ext>
              </a:extLst>
            </p:cNvPr>
            <p:cNvSpPr/>
            <p:nvPr/>
          </p:nvSpPr>
          <p:spPr>
            <a:xfrm>
              <a:off x="7121352" y="1340001"/>
              <a:ext cx="360000" cy="360000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558CA48A-6440-4962-AEB1-332258CFFAB2}"/>
              </a:ext>
            </a:extLst>
          </p:cNvPr>
          <p:cNvSpPr txBox="1"/>
          <p:nvPr/>
        </p:nvSpPr>
        <p:spPr>
          <a:xfrm>
            <a:off x="7488503" y="4544993"/>
            <a:ext cx="3345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엄마의편지B" panose="02020600000000000000" pitchFamily="18" charset="-127"/>
                <a:ea typeface="a엄마의편지B" panose="02020600000000000000" pitchFamily="18" charset="-127"/>
              </a:rPr>
              <a:t>유시민의 경제학 카페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CDB6A42-52C0-4122-A669-DA339844AEC5}"/>
              </a:ext>
            </a:extLst>
          </p:cNvPr>
          <p:cNvSpPr txBox="1"/>
          <p:nvPr/>
        </p:nvSpPr>
        <p:spPr>
          <a:xfrm>
            <a:off x="7488503" y="5006658"/>
            <a:ext cx="3345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  <a:latin typeface="a엄마의편지L" panose="02020600000000000000" pitchFamily="18" charset="-127"/>
                <a:ea typeface="a엄마의편지L" panose="02020600000000000000" pitchFamily="18" charset="-127"/>
              </a:rPr>
              <a:t>유시민</a:t>
            </a:r>
            <a:r>
              <a:rPr lang="ko-KR" altLang="en-US" b="1" dirty="0">
                <a:solidFill>
                  <a:srgbClr val="FF0000"/>
                </a:solidFill>
                <a:latin typeface="a엄마의편지L" panose="02020600000000000000" pitchFamily="18" charset="-127"/>
                <a:ea typeface="a엄마의편지L" panose="02020600000000000000" pitchFamily="18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a엄마의편지L" panose="02020600000000000000" pitchFamily="18" charset="-127"/>
                <a:ea typeface="a엄마의편지L" panose="02020600000000000000" pitchFamily="18" charset="-127"/>
              </a:rPr>
              <a:t>/ 2002.01</a:t>
            </a:r>
            <a:endParaRPr lang="ko-KR" altLang="en-US" b="1" dirty="0">
              <a:solidFill>
                <a:srgbClr val="FF0000"/>
              </a:solidFill>
              <a:latin typeface="a엄마의편지L" panose="02020600000000000000" pitchFamily="18" charset="-127"/>
              <a:ea typeface="a엄마의편지L" panose="02020600000000000000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58461E3-D1B2-4AB2-BC52-DE37BA965792}"/>
              </a:ext>
            </a:extLst>
          </p:cNvPr>
          <p:cNvSpPr txBox="1"/>
          <p:nvPr/>
        </p:nvSpPr>
        <p:spPr>
          <a:xfrm>
            <a:off x="7487776" y="4222798"/>
            <a:ext cx="3345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엄마의편지L" panose="02020600000000000000" pitchFamily="18" charset="-127"/>
                <a:ea typeface="a엄마의편지L" panose="02020600000000000000" pitchFamily="18" charset="-127"/>
              </a:rPr>
              <a:t>[</a:t>
            </a:r>
            <a:r>
              <a:rPr lang="ko-KR" altLang="en-US" sz="1600" dirty="0">
                <a:latin typeface="a엄마의편지L" panose="02020600000000000000" pitchFamily="18" charset="-127"/>
                <a:ea typeface="a엄마의편지L" panose="02020600000000000000" pitchFamily="18" charset="-127"/>
              </a:rPr>
              <a:t>경제</a:t>
            </a:r>
            <a:r>
              <a:rPr lang="en-US" altLang="ko-KR" sz="1600" dirty="0">
                <a:latin typeface="a엄마의편지L" panose="02020600000000000000" pitchFamily="18" charset="-127"/>
                <a:ea typeface="a엄마의편지L" panose="02020600000000000000" pitchFamily="18" charset="-127"/>
              </a:rPr>
              <a:t>/</a:t>
            </a:r>
            <a:r>
              <a:rPr lang="ko-KR" altLang="en-US" sz="1600" dirty="0">
                <a:latin typeface="a엄마의편지L" panose="02020600000000000000" pitchFamily="18" charset="-127"/>
                <a:ea typeface="a엄마의편지L" panose="02020600000000000000" pitchFamily="18" charset="-127"/>
              </a:rPr>
              <a:t>경영</a:t>
            </a:r>
            <a:r>
              <a:rPr lang="en-US" altLang="ko-KR" sz="1600" dirty="0">
                <a:latin typeface="a엄마의편지L" panose="02020600000000000000" pitchFamily="18" charset="-127"/>
                <a:ea typeface="a엄마의편지L" panose="02020600000000000000" pitchFamily="18" charset="-127"/>
              </a:rPr>
              <a:t>]</a:t>
            </a:r>
            <a:endParaRPr lang="ko-KR" altLang="en-US" sz="1600" dirty="0">
              <a:latin typeface="a엄마의편지L" panose="02020600000000000000" pitchFamily="18" charset="-127"/>
              <a:ea typeface="a엄마의편지L" panose="02020600000000000000" pitchFamily="18" charset="-127"/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1312DFEE-F176-4138-8C48-061B4A257C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724" y="2436731"/>
            <a:ext cx="1112400" cy="1620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7C8311E2-AA4F-40D6-8077-D538BD6CC270}"/>
              </a:ext>
            </a:extLst>
          </p:cNvPr>
          <p:cNvGrpSpPr/>
          <p:nvPr/>
        </p:nvGrpSpPr>
        <p:grpSpPr>
          <a:xfrm>
            <a:off x="885523" y="4770755"/>
            <a:ext cx="4562154" cy="1705928"/>
            <a:chOff x="885523" y="4770755"/>
            <a:chExt cx="4562154" cy="1705928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DEABDF7-2984-4FDD-8DBC-E2E43747FD09}"/>
                </a:ext>
              </a:extLst>
            </p:cNvPr>
            <p:cNvGrpSpPr/>
            <p:nvPr/>
          </p:nvGrpSpPr>
          <p:grpSpPr>
            <a:xfrm>
              <a:off x="2179643" y="6046051"/>
              <a:ext cx="2780393" cy="370339"/>
              <a:chOff x="5589551" y="1333114"/>
              <a:chExt cx="2780393" cy="370339"/>
            </a:xfrm>
          </p:grpSpPr>
          <p:sp>
            <p:nvSpPr>
              <p:cNvPr id="61" name="별: 꼭짓점 5개 60">
                <a:extLst>
                  <a:ext uri="{FF2B5EF4-FFF2-40B4-BE49-F238E27FC236}">
                    <a16:creationId xmlns:a16="http://schemas.microsoft.com/office/drawing/2014/main" id="{3C922AE7-1656-419A-B88D-319D1F938377}"/>
                  </a:ext>
                </a:extLst>
              </p:cNvPr>
              <p:cNvSpPr/>
              <p:nvPr/>
            </p:nvSpPr>
            <p:spPr>
              <a:xfrm>
                <a:off x="5589551" y="1343453"/>
                <a:ext cx="360000" cy="360000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" name="별: 꼭짓점 5개 61">
                <a:extLst>
                  <a:ext uri="{FF2B5EF4-FFF2-40B4-BE49-F238E27FC236}">
                    <a16:creationId xmlns:a16="http://schemas.microsoft.com/office/drawing/2014/main" id="{3FD58F5E-F0F8-44B6-AEB0-8367999CF34F}"/>
                  </a:ext>
                </a:extLst>
              </p:cNvPr>
              <p:cNvSpPr/>
              <p:nvPr/>
            </p:nvSpPr>
            <p:spPr>
              <a:xfrm>
                <a:off x="6354712" y="1343453"/>
                <a:ext cx="360000" cy="3600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787C8EC-313C-4E45-84EE-60E17E124161}"/>
                  </a:ext>
                </a:extLst>
              </p:cNvPr>
              <p:cNvSpPr txBox="1"/>
              <p:nvPr/>
            </p:nvSpPr>
            <p:spPr>
              <a:xfrm>
                <a:off x="7430007" y="1333114"/>
                <a:ext cx="9399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a엄마의편지L" panose="02020600000000000000" pitchFamily="18" charset="-127"/>
                    <a:ea typeface="a엄마의편지L" panose="02020600000000000000" pitchFamily="18" charset="-127"/>
                  </a:rPr>
                  <a:t>(3.5</a:t>
                </a:r>
                <a:r>
                  <a:rPr lang="ko-KR" altLang="en-US" dirty="0">
                    <a:latin typeface="a엄마의편지L" panose="02020600000000000000" pitchFamily="18" charset="-127"/>
                    <a:ea typeface="a엄마의편지L" panose="02020600000000000000" pitchFamily="18" charset="-127"/>
                  </a:rPr>
                  <a:t>점</a:t>
                </a:r>
                <a:r>
                  <a:rPr lang="en-US" altLang="ko-KR" dirty="0">
                    <a:latin typeface="a엄마의편지L" panose="02020600000000000000" pitchFamily="18" charset="-127"/>
                    <a:ea typeface="a엄마의편지L" panose="02020600000000000000" pitchFamily="18" charset="-127"/>
                  </a:rPr>
                  <a:t>)</a:t>
                </a:r>
              </a:p>
            </p:txBody>
          </p:sp>
          <p:sp>
            <p:nvSpPr>
              <p:cNvPr id="64" name="별: 꼭짓점 5개 63">
                <a:extLst>
                  <a:ext uri="{FF2B5EF4-FFF2-40B4-BE49-F238E27FC236}">
                    <a16:creationId xmlns:a16="http://schemas.microsoft.com/office/drawing/2014/main" id="{A4F2D5BF-73C9-4598-8361-70488905452A}"/>
                  </a:ext>
                </a:extLst>
              </p:cNvPr>
              <p:cNvSpPr/>
              <p:nvPr/>
            </p:nvSpPr>
            <p:spPr>
              <a:xfrm>
                <a:off x="5976298" y="1333114"/>
                <a:ext cx="360000" cy="360000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5" name="별: 꼭짓점 5개 64">
                <a:extLst>
                  <a:ext uri="{FF2B5EF4-FFF2-40B4-BE49-F238E27FC236}">
                    <a16:creationId xmlns:a16="http://schemas.microsoft.com/office/drawing/2014/main" id="{1044B04B-2B06-4618-B16A-1F0518B6ED41}"/>
                  </a:ext>
                </a:extLst>
              </p:cNvPr>
              <p:cNvSpPr/>
              <p:nvPr/>
            </p:nvSpPr>
            <p:spPr>
              <a:xfrm>
                <a:off x="6741244" y="1343453"/>
                <a:ext cx="360000" cy="360000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6005166-3EAA-4EC1-B1A6-AF36951238CF}"/>
                </a:ext>
              </a:extLst>
            </p:cNvPr>
            <p:cNvSpPr txBox="1"/>
            <p:nvPr/>
          </p:nvSpPr>
          <p:spPr>
            <a:xfrm>
              <a:off x="2102311" y="5092950"/>
              <a:ext cx="33453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a엄마의편지B" panose="02020600000000000000" pitchFamily="18" charset="-127"/>
                  <a:ea typeface="a엄마의편지B" panose="02020600000000000000" pitchFamily="18" charset="-127"/>
                </a:rPr>
                <a:t>어떻게 살 것인가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7D4A47B-DF08-4153-8335-28CFC0D3FF9A}"/>
                </a:ext>
              </a:extLst>
            </p:cNvPr>
            <p:cNvSpPr txBox="1"/>
            <p:nvPr/>
          </p:nvSpPr>
          <p:spPr>
            <a:xfrm>
              <a:off x="2102311" y="5554615"/>
              <a:ext cx="3345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a엄마의편지L" panose="02020600000000000000" pitchFamily="18" charset="-127"/>
                  <a:ea typeface="a엄마의편지L" panose="02020600000000000000" pitchFamily="18" charset="-127"/>
                </a:rPr>
                <a:t>유시민</a:t>
              </a:r>
              <a:r>
                <a:rPr lang="ko-KR" altLang="en-US" dirty="0">
                  <a:latin typeface="a엄마의편지L" panose="02020600000000000000" pitchFamily="18" charset="-127"/>
                  <a:ea typeface="a엄마의편지L" panose="02020600000000000000" pitchFamily="18" charset="-127"/>
                </a:rPr>
                <a:t> </a:t>
              </a:r>
              <a:r>
                <a:rPr lang="en-US" altLang="ko-KR" dirty="0">
                  <a:latin typeface="a엄마의편지L" panose="02020600000000000000" pitchFamily="18" charset="-127"/>
                  <a:ea typeface="a엄마의편지L" panose="02020600000000000000" pitchFamily="18" charset="-127"/>
                </a:rPr>
                <a:t>/ 2013.03</a:t>
              </a:r>
              <a:endParaRPr lang="ko-KR" altLang="en-US" dirty="0">
                <a:latin typeface="a엄마의편지L" panose="02020600000000000000" pitchFamily="18" charset="-127"/>
                <a:ea typeface="a엄마의편지L" panose="02020600000000000000" pitchFamily="18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C7426DA-38BE-43CF-8823-80B7C4374EDD}"/>
                </a:ext>
              </a:extLst>
            </p:cNvPr>
            <p:cNvSpPr txBox="1"/>
            <p:nvPr/>
          </p:nvSpPr>
          <p:spPr>
            <a:xfrm>
              <a:off x="2101584" y="4770755"/>
              <a:ext cx="33453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a엄마의편지L" panose="02020600000000000000" pitchFamily="18" charset="-127"/>
                  <a:ea typeface="a엄마의편지L" panose="02020600000000000000" pitchFamily="18" charset="-127"/>
                </a:rPr>
                <a:t>[</a:t>
              </a:r>
              <a:r>
                <a:rPr lang="ko-KR" altLang="en-US" sz="1600" dirty="0">
                  <a:latin typeface="a엄마의편지L" panose="02020600000000000000" pitchFamily="18" charset="-127"/>
                  <a:ea typeface="a엄마의편지L" panose="02020600000000000000" pitchFamily="18" charset="-127"/>
                </a:rPr>
                <a:t>인문</a:t>
              </a:r>
              <a:r>
                <a:rPr lang="en-US" altLang="ko-KR" sz="1600" dirty="0">
                  <a:latin typeface="a엄마의편지L" panose="02020600000000000000" pitchFamily="18" charset="-127"/>
                  <a:ea typeface="a엄마의편지L" panose="02020600000000000000" pitchFamily="18" charset="-127"/>
                </a:rPr>
                <a:t>]</a:t>
              </a:r>
              <a:endParaRPr lang="ko-KR" altLang="en-US" sz="1600" dirty="0">
                <a:latin typeface="a엄마의편지L" panose="02020600000000000000" pitchFamily="18" charset="-127"/>
                <a:ea typeface="a엄마의편지L" panose="02020600000000000000" pitchFamily="18" charset="-127"/>
              </a:endParaRPr>
            </a:p>
          </p:txBody>
        </p: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AC1FF64F-D670-4A1F-A286-52D1C6AD4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523" y="4856683"/>
              <a:ext cx="1090800" cy="1620000"/>
            </a:xfrm>
            <a:prstGeom prst="rect">
              <a:avLst/>
            </a:prstGeom>
          </p:spPr>
        </p:pic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1771E50-AC3B-4BA3-8B12-034194B8C935}"/>
                </a:ext>
              </a:extLst>
            </p:cNvPr>
            <p:cNvSpPr/>
            <p:nvPr/>
          </p:nvSpPr>
          <p:spPr>
            <a:xfrm>
              <a:off x="3510452" y="5988178"/>
              <a:ext cx="250857" cy="4606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8" name="화살표: 오른쪽 77">
            <a:extLst>
              <a:ext uri="{FF2B5EF4-FFF2-40B4-BE49-F238E27FC236}">
                <a16:creationId xmlns:a16="http://schemas.microsoft.com/office/drawing/2014/main" id="{8D3E2339-D12B-4C10-A4A8-24D4B0F16A85}"/>
              </a:ext>
            </a:extLst>
          </p:cNvPr>
          <p:cNvSpPr/>
          <p:nvPr/>
        </p:nvSpPr>
        <p:spPr>
          <a:xfrm>
            <a:off x="6028969" y="2998024"/>
            <a:ext cx="971166" cy="996452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F63BD346-1281-4F15-9ACE-43C2BD3F5C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23" y="2713109"/>
            <a:ext cx="1101416" cy="16200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B51449A9-3BDA-439B-BDAA-1BE0E0BE45FA}"/>
              </a:ext>
            </a:extLst>
          </p:cNvPr>
          <p:cNvSpPr txBox="1"/>
          <p:nvPr/>
        </p:nvSpPr>
        <p:spPr>
          <a:xfrm>
            <a:off x="7351241" y="1867720"/>
            <a:ext cx="3345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u="sng" dirty="0">
                <a:solidFill>
                  <a:srgbClr val="FF0000"/>
                </a:solidFill>
                <a:latin typeface="a엄마의편지B" panose="02020600000000000000" pitchFamily="18" charset="-127"/>
                <a:ea typeface="a엄마의편지B" panose="02020600000000000000" pitchFamily="18" charset="-127"/>
              </a:rPr>
              <a:t>추천 </a:t>
            </a:r>
            <a:r>
              <a:rPr lang="en-US" altLang="ko-KR" sz="2400" b="1" u="sng" dirty="0">
                <a:solidFill>
                  <a:srgbClr val="FF0000"/>
                </a:solidFill>
                <a:latin typeface="a엄마의편지B" panose="02020600000000000000" pitchFamily="18" charset="-127"/>
                <a:ea typeface="a엄마의편지B" panose="02020600000000000000" pitchFamily="18" charset="-127"/>
              </a:rPr>
              <a:t>(</a:t>
            </a:r>
            <a:r>
              <a:rPr lang="ko-KR" altLang="en-US" sz="2400" b="1" u="sng" dirty="0">
                <a:solidFill>
                  <a:srgbClr val="FF0000"/>
                </a:solidFill>
                <a:latin typeface="a엄마의편지B" panose="02020600000000000000" pitchFamily="18" charset="-127"/>
                <a:ea typeface="a엄마의편지B" panose="02020600000000000000" pitchFamily="18" charset="-127"/>
              </a:rPr>
              <a:t>작가</a:t>
            </a:r>
            <a:r>
              <a:rPr lang="en-US" altLang="ko-KR" sz="2400" b="1" u="sng" dirty="0">
                <a:solidFill>
                  <a:srgbClr val="FF0000"/>
                </a:solidFill>
                <a:latin typeface="a엄마의편지B" panose="02020600000000000000" pitchFamily="18" charset="-127"/>
                <a:ea typeface="a엄마의편지B" panose="02020600000000000000" pitchFamily="18" charset="-127"/>
              </a:rPr>
              <a:t>)</a:t>
            </a:r>
            <a:r>
              <a:rPr lang="ko-KR" altLang="en-US" sz="2400" b="1" u="sng" dirty="0">
                <a:solidFill>
                  <a:srgbClr val="FF0000"/>
                </a:solidFill>
                <a:latin typeface="a엄마의편지B" panose="02020600000000000000" pitchFamily="18" charset="-127"/>
                <a:ea typeface="a엄마의편지B" panose="02020600000000000000" pitchFamily="18" charset="-127"/>
              </a:rPr>
              <a:t> </a:t>
            </a:r>
            <a:r>
              <a:rPr lang="en-US" altLang="ko-KR" sz="2400" b="1" u="sng" dirty="0">
                <a:solidFill>
                  <a:srgbClr val="FF0000"/>
                </a:solidFill>
                <a:latin typeface="a엄마의편지B" panose="02020600000000000000" pitchFamily="18" charset="-127"/>
                <a:ea typeface="a엄마의편지B" panose="02020600000000000000" pitchFamily="18" charset="-127"/>
              </a:rPr>
              <a:t>: </a:t>
            </a:r>
            <a:r>
              <a:rPr lang="ko-KR" altLang="en-US" sz="2400" b="1" u="sng" dirty="0" err="1">
                <a:solidFill>
                  <a:srgbClr val="FF0000"/>
                </a:solidFill>
                <a:latin typeface="a엄마의편지B" panose="02020600000000000000" pitchFamily="18" charset="-127"/>
                <a:ea typeface="a엄마의편지B" panose="02020600000000000000" pitchFamily="18" charset="-127"/>
              </a:rPr>
              <a:t>유시민</a:t>
            </a:r>
            <a:endParaRPr lang="ko-KR" altLang="en-US" sz="2400" b="1" u="sng" dirty="0">
              <a:solidFill>
                <a:srgbClr val="FF0000"/>
              </a:solidFill>
              <a:latin typeface="a엄마의편지B" panose="02020600000000000000" pitchFamily="18" charset="-127"/>
              <a:ea typeface="a엄마의편지B" panose="02020600000000000000" pitchFamily="18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8856760-1986-425A-ACB3-099DB39701A8}"/>
              </a:ext>
            </a:extLst>
          </p:cNvPr>
          <p:cNvSpPr/>
          <p:nvPr/>
        </p:nvSpPr>
        <p:spPr>
          <a:xfrm>
            <a:off x="9282118" y="5472504"/>
            <a:ext cx="213202" cy="4606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0C529621-C9FC-4E9D-B3CC-609ECE80BCA1}"/>
              </a:ext>
            </a:extLst>
          </p:cNvPr>
          <p:cNvGrpSpPr/>
          <p:nvPr/>
        </p:nvGrpSpPr>
        <p:grpSpPr>
          <a:xfrm>
            <a:off x="2185444" y="3934766"/>
            <a:ext cx="2780393" cy="370339"/>
            <a:chOff x="5589551" y="1333114"/>
            <a:chExt cx="2780393" cy="370339"/>
          </a:xfrm>
        </p:grpSpPr>
        <p:sp>
          <p:nvSpPr>
            <p:cNvPr id="84" name="별: 꼭짓점 5개 83">
              <a:extLst>
                <a:ext uri="{FF2B5EF4-FFF2-40B4-BE49-F238E27FC236}">
                  <a16:creationId xmlns:a16="http://schemas.microsoft.com/office/drawing/2014/main" id="{0153D071-D8BC-4C35-86F9-7E0A39BDB937}"/>
                </a:ext>
              </a:extLst>
            </p:cNvPr>
            <p:cNvSpPr/>
            <p:nvPr/>
          </p:nvSpPr>
          <p:spPr>
            <a:xfrm>
              <a:off x="5589551" y="1343453"/>
              <a:ext cx="360000" cy="360000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" name="별: 꼭짓점 5개 84">
              <a:extLst>
                <a:ext uri="{FF2B5EF4-FFF2-40B4-BE49-F238E27FC236}">
                  <a16:creationId xmlns:a16="http://schemas.microsoft.com/office/drawing/2014/main" id="{417E61C5-6F0D-4CA9-A131-087BB337FDB8}"/>
                </a:ext>
              </a:extLst>
            </p:cNvPr>
            <p:cNvSpPr/>
            <p:nvPr/>
          </p:nvSpPr>
          <p:spPr>
            <a:xfrm>
              <a:off x="6354712" y="1343453"/>
              <a:ext cx="360000" cy="3600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64BF00B-1E54-4E04-89E5-C71C3684C8E6}"/>
                </a:ext>
              </a:extLst>
            </p:cNvPr>
            <p:cNvSpPr txBox="1"/>
            <p:nvPr/>
          </p:nvSpPr>
          <p:spPr>
            <a:xfrm>
              <a:off x="7430007" y="1333114"/>
              <a:ext cx="939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a엄마의편지L" panose="02020600000000000000" pitchFamily="18" charset="-127"/>
                  <a:ea typeface="a엄마의편지L" panose="02020600000000000000" pitchFamily="18" charset="-127"/>
                </a:rPr>
                <a:t>(4.5</a:t>
              </a:r>
              <a:r>
                <a:rPr lang="ko-KR" altLang="en-US" dirty="0">
                  <a:latin typeface="a엄마의편지L" panose="02020600000000000000" pitchFamily="18" charset="-127"/>
                  <a:ea typeface="a엄마의편지L" panose="02020600000000000000" pitchFamily="18" charset="-127"/>
                </a:rPr>
                <a:t>점</a:t>
              </a:r>
              <a:r>
                <a:rPr lang="en-US" altLang="ko-KR" dirty="0">
                  <a:latin typeface="a엄마의편지L" panose="02020600000000000000" pitchFamily="18" charset="-127"/>
                  <a:ea typeface="a엄마의편지L" panose="02020600000000000000" pitchFamily="18" charset="-127"/>
                </a:rPr>
                <a:t>)</a:t>
              </a:r>
            </a:p>
          </p:txBody>
        </p:sp>
        <p:sp>
          <p:nvSpPr>
            <p:cNvPr id="87" name="별: 꼭짓점 5개 86">
              <a:extLst>
                <a:ext uri="{FF2B5EF4-FFF2-40B4-BE49-F238E27FC236}">
                  <a16:creationId xmlns:a16="http://schemas.microsoft.com/office/drawing/2014/main" id="{0EC30A4B-72DF-4349-A60C-1352C128AA77}"/>
                </a:ext>
              </a:extLst>
            </p:cNvPr>
            <p:cNvSpPr/>
            <p:nvPr/>
          </p:nvSpPr>
          <p:spPr>
            <a:xfrm>
              <a:off x="5976298" y="1333114"/>
              <a:ext cx="360000" cy="360000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별: 꼭짓점 5개 87">
              <a:extLst>
                <a:ext uri="{FF2B5EF4-FFF2-40B4-BE49-F238E27FC236}">
                  <a16:creationId xmlns:a16="http://schemas.microsoft.com/office/drawing/2014/main" id="{74B0033E-B8F3-4ED4-8DF5-77344D115113}"/>
                </a:ext>
              </a:extLst>
            </p:cNvPr>
            <p:cNvSpPr/>
            <p:nvPr/>
          </p:nvSpPr>
          <p:spPr>
            <a:xfrm>
              <a:off x="6741244" y="1343453"/>
              <a:ext cx="360000" cy="360000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별: 꼭짓점 5개 88">
              <a:extLst>
                <a:ext uri="{FF2B5EF4-FFF2-40B4-BE49-F238E27FC236}">
                  <a16:creationId xmlns:a16="http://schemas.microsoft.com/office/drawing/2014/main" id="{CBBDB4D7-B1C1-4C83-A430-959CB37ED253}"/>
                </a:ext>
              </a:extLst>
            </p:cNvPr>
            <p:cNvSpPr/>
            <p:nvPr/>
          </p:nvSpPr>
          <p:spPr>
            <a:xfrm>
              <a:off x="7121352" y="1340001"/>
              <a:ext cx="360000" cy="360000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F2782FD3-9C16-46AE-B2DF-197C228CCBF8}"/>
              </a:ext>
            </a:extLst>
          </p:cNvPr>
          <p:cNvSpPr txBox="1"/>
          <p:nvPr/>
        </p:nvSpPr>
        <p:spPr>
          <a:xfrm>
            <a:off x="2108112" y="2981665"/>
            <a:ext cx="3345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엄마의편지B" panose="02020600000000000000" pitchFamily="18" charset="-127"/>
                <a:ea typeface="a엄마의편지B" panose="02020600000000000000" pitchFamily="18" charset="-127"/>
              </a:rPr>
              <a:t>국가란 무엇인가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92024F2-51AC-4482-9D16-A706C47AB42E}"/>
              </a:ext>
            </a:extLst>
          </p:cNvPr>
          <p:cNvSpPr txBox="1"/>
          <p:nvPr/>
        </p:nvSpPr>
        <p:spPr>
          <a:xfrm>
            <a:off x="2108112" y="3443330"/>
            <a:ext cx="3345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a엄마의편지L" panose="02020600000000000000" pitchFamily="18" charset="-127"/>
                <a:ea typeface="a엄마의편지L" panose="02020600000000000000" pitchFamily="18" charset="-127"/>
              </a:rPr>
              <a:t>유시민</a:t>
            </a:r>
            <a:r>
              <a:rPr lang="ko-KR" altLang="en-US" dirty="0">
                <a:latin typeface="a엄마의편지L" panose="02020600000000000000" pitchFamily="18" charset="-127"/>
                <a:ea typeface="a엄마의편지L" panose="02020600000000000000" pitchFamily="18" charset="-127"/>
              </a:rPr>
              <a:t> </a:t>
            </a:r>
            <a:r>
              <a:rPr lang="en-US" altLang="ko-KR" dirty="0">
                <a:latin typeface="a엄마의편지L" panose="02020600000000000000" pitchFamily="18" charset="-127"/>
                <a:ea typeface="a엄마의편지L" panose="02020600000000000000" pitchFamily="18" charset="-127"/>
              </a:rPr>
              <a:t>/ 2017.01</a:t>
            </a:r>
            <a:endParaRPr lang="ko-KR" altLang="en-US" dirty="0">
              <a:latin typeface="a엄마의편지L" panose="02020600000000000000" pitchFamily="18" charset="-127"/>
              <a:ea typeface="a엄마의편지L" panose="02020600000000000000" pitchFamily="18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64DE764-8793-4683-93B8-B5746B658AD2}"/>
              </a:ext>
            </a:extLst>
          </p:cNvPr>
          <p:cNvSpPr txBox="1"/>
          <p:nvPr/>
        </p:nvSpPr>
        <p:spPr>
          <a:xfrm>
            <a:off x="2107385" y="2659470"/>
            <a:ext cx="3345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엄마의편지L" panose="02020600000000000000" pitchFamily="18" charset="-127"/>
                <a:ea typeface="a엄마의편지L" panose="02020600000000000000" pitchFamily="18" charset="-127"/>
              </a:rPr>
              <a:t>[</a:t>
            </a:r>
            <a:r>
              <a:rPr lang="ko-KR" altLang="en-US" sz="1600" dirty="0">
                <a:latin typeface="a엄마의편지L" panose="02020600000000000000" pitchFamily="18" charset="-127"/>
                <a:ea typeface="a엄마의편지L" panose="02020600000000000000" pitchFamily="18" charset="-127"/>
              </a:rPr>
              <a:t>인문</a:t>
            </a:r>
            <a:r>
              <a:rPr lang="en-US" altLang="ko-KR" sz="1600" dirty="0">
                <a:latin typeface="a엄마의편지L" panose="02020600000000000000" pitchFamily="18" charset="-127"/>
                <a:ea typeface="a엄마의편지L" panose="02020600000000000000" pitchFamily="18" charset="-127"/>
              </a:rPr>
              <a:t>]</a:t>
            </a:r>
            <a:endParaRPr lang="ko-KR" altLang="en-US" sz="1600" dirty="0">
              <a:latin typeface="a엄마의편지L" panose="02020600000000000000" pitchFamily="18" charset="-127"/>
              <a:ea typeface="a엄마의편지L" panose="02020600000000000000" pitchFamily="18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E943D7C-EA0F-4B29-9DF3-625AFB8DE598}"/>
              </a:ext>
            </a:extLst>
          </p:cNvPr>
          <p:cNvSpPr/>
          <p:nvPr/>
        </p:nvSpPr>
        <p:spPr>
          <a:xfrm>
            <a:off x="3901727" y="3909176"/>
            <a:ext cx="213202" cy="4606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Picture 2" descr="우렁 png에 대한 이미지 검색결과">
            <a:extLst>
              <a:ext uri="{FF2B5EF4-FFF2-40B4-BE49-F238E27FC236}">
                <a16:creationId xmlns:a16="http://schemas.microsoft.com/office/drawing/2014/main" id="{834CCF57-6508-45BC-84BA-174BF288D2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2" t="15637" r="18355" b="25696"/>
          <a:stretch/>
        </p:blipFill>
        <p:spPr bwMode="auto">
          <a:xfrm>
            <a:off x="11136314" y="5839890"/>
            <a:ext cx="939937" cy="92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34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78" grpId="0" animBg="1"/>
      <p:bldP spid="81" grpId="0"/>
      <p:bldP spid="8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772422D-9739-4972-80B3-8AA8448B1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37433" flipH="1" flipV="1">
            <a:off x="7910744" y="-782969"/>
            <a:ext cx="5235811" cy="30941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FF64481-1A46-475D-8C6F-A66E7E06F6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336" y="2438772"/>
            <a:ext cx="1162989" cy="16200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D9DA927-3C89-44CE-9C48-FC2B5A6D1E6C}"/>
              </a:ext>
            </a:extLst>
          </p:cNvPr>
          <p:cNvGrpSpPr/>
          <p:nvPr/>
        </p:nvGrpSpPr>
        <p:grpSpPr>
          <a:xfrm>
            <a:off x="885523" y="4770755"/>
            <a:ext cx="4562154" cy="1720193"/>
            <a:chOff x="885523" y="4770755"/>
            <a:chExt cx="4562154" cy="1720193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DEABDF7-2984-4FDD-8DBC-E2E43747FD09}"/>
                </a:ext>
              </a:extLst>
            </p:cNvPr>
            <p:cNvGrpSpPr/>
            <p:nvPr/>
          </p:nvGrpSpPr>
          <p:grpSpPr>
            <a:xfrm>
              <a:off x="2179643" y="6046051"/>
              <a:ext cx="2780393" cy="370339"/>
              <a:chOff x="5589551" y="1333114"/>
              <a:chExt cx="2780393" cy="370339"/>
            </a:xfrm>
          </p:grpSpPr>
          <p:sp>
            <p:nvSpPr>
              <p:cNvPr id="61" name="별: 꼭짓점 5개 60">
                <a:extLst>
                  <a:ext uri="{FF2B5EF4-FFF2-40B4-BE49-F238E27FC236}">
                    <a16:creationId xmlns:a16="http://schemas.microsoft.com/office/drawing/2014/main" id="{3C922AE7-1656-419A-B88D-319D1F938377}"/>
                  </a:ext>
                </a:extLst>
              </p:cNvPr>
              <p:cNvSpPr/>
              <p:nvPr/>
            </p:nvSpPr>
            <p:spPr>
              <a:xfrm>
                <a:off x="5589551" y="1343453"/>
                <a:ext cx="360000" cy="360000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" name="별: 꼭짓점 5개 61">
                <a:extLst>
                  <a:ext uri="{FF2B5EF4-FFF2-40B4-BE49-F238E27FC236}">
                    <a16:creationId xmlns:a16="http://schemas.microsoft.com/office/drawing/2014/main" id="{3FD58F5E-F0F8-44B6-AEB0-8367999CF34F}"/>
                  </a:ext>
                </a:extLst>
              </p:cNvPr>
              <p:cNvSpPr/>
              <p:nvPr/>
            </p:nvSpPr>
            <p:spPr>
              <a:xfrm>
                <a:off x="6354712" y="1343453"/>
                <a:ext cx="360000" cy="3600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787C8EC-313C-4E45-84EE-60E17E124161}"/>
                  </a:ext>
                </a:extLst>
              </p:cNvPr>
              <p:cNvSpPr txBox="1"/>
              <p:nvPr/>
            </p:nvSpPr>
            <p:spPr>
              <a:xfrm>
                <a:off x="7430007" y="1333114"/>
                <a:ext cx="9399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a엄마의편지L" panose="02020600000000000000" pitchFamily="18" charset="-127"/>
                    <a:ea typeface="a엄마의편지L" panose="02020600000000000000" pitchFamily="18" charset="-127"/>
                  </a:rPr>
                  <a:t>(4</a:t>
                </a:r>
                <a:r>
                  <a:rPr lang="ko-KR" altLang="en-US" dirty="0">
                    <a:latin typeface="a엄마의편지L" panose="02020600000000000000" pitchFamily="18" charset="-127"/>
                    <a:ea typeface="a엄마의편지L" panose="02020600000000000000" pitchFamily="18" charset="-127"/>
                  </a:rPr>
                  <a:t>점</a:t>
                </a:r>
                <a:r>
                  <a:rPr lang="en-US" altLang="ko-KR" dirty="0">
                    <a:latin typeface="a엄마의편지L" panose="02020600000000000000" pitchFamily="18" charset="-127"/>
                    <a:ea typeface="a엄마의편지L" panose="02020600000000000000" pitchFamily="18" charset="-127"/>
                  </a:rPr>
                  <a:t>)</a:t>
                </a:r>
              </a:p>
            </p:txBody>
          </p:sp>
          <p:sp>
            <p:nvSpPr>
              <p:cNvPr id="64" name="별: 꼭짓점 5개 63">
                <a:extLst>
                  <a:ext uri="{FF2B5EF4-FFF2-40B4-BE49-F238E27FC236}">
                    <a16:creationId xmlns:a16="http://schemas.microsoft.com/office/drawing/2014/main" id="{A4F2D5BF-73C9-4598-8361-70488905452A}"/>
                  </a:ext>
                </a:extLst>
              </p:cNvPr>
              <p:cNvSpPr/>
              <p:nvPr/>
            </p:nvSpPr>
            <p:spPr>
              <a:xfrm>
                <a:off x="5976298" y="1333114"/>
                <a:ext cx="360000" cy="360000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5" name="별: 꼭짓점 5개 64">
                <a:extLst>
                  <a:ext uri="{FF2B5EF4-FFF2-40B4-BE49-F238E27FC236}">
                    <a16:creationId xmlns:a16="http://schemas.microsoft.com/office/drawing/2014/main" id="{1044B04B-2B06-4618-B16A-1F0518B6ED41}"/>
                  </a:ext>
                </a:extLst>
              </p:cNvPr>
              <p:cNvSpPr/>
              <p:nvPr/>
            </p:nvSpPr>
            <p:spPr>
              <a:xfrm>
                <a:off x="6741244" y="1343453"/>
                <a:ext cx="360000" cy="360000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6005166-3EAA-4EC1-B1A6-AF36951238CF}"/>
                </a:ext>
              </a:extLst>
            </p:cNvPr>
            <p:cNvSpPr txBox="1"/>
            <p:nvPr/>
          </p:nvSpPr>
          <p:spPr>
            <a:xfrm>
              <a:off x="2102311" y="5092950"/>
              <a:ext cx="33453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>
                  <a:latin typeface="a엄마의편지B" panose="02020600000000000000" pitchFamily="18" charset="-127"/>
                  <a:ea typeface="a엄마의편지B" panose="02020600000000000000" pitchFamily="18" charset="-127"/>
                </a:rPr>
                <a:t>호빗</a:t>
              </a:r>
              <a:endParaRPr lang="ko-KR" altLang="en-US" sz="2400" dirty="0">
                <a:latin typeface="a엄마의편지B" panose="02020600000000000000" pitchFamily="18" charset="-127"/>
                <a:ea typeface="a엄마의편지B" panose="02020600000000000000" pitchFamily="18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7D4A47B-DF08-4153-8335-28CFC0D3FF9A}"/>
                </a:ext>
              </a:extLst>
            </p:cNvPr>
            <p:cNvSpPr txBox="1"/>
            <p:nvPr/>
          </p:nvSpPr>
          <p:spPr>
            <a:xfrm>
              <a:off x="2102311" y="5554615"/>
              <a:ext cx="3345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a엄마의편지L" panose="02020600000000000000" pitchFamily="18" charset="-127"/>
                  <a:ea typeface="a엄마의편지L" panose="02020600000000000000" pitchFamily="18" charset="-127"/>
                </a:rPr>
                <a:t>J.R.R. </a:t>
              </a:r>
              <a:r>
                <a:rPr lang="ko-KR" altLang="en-US" dirty="0" err="1">
                  <a:latin typeface="a엄마의편지L" panose="02020600000000000000" pitchFamily="18" charset="-127"/>
                  <a:ea typeface="a엄마의편지L" panose="02020600000000000000" pitchFamily="18" charset="-127"/>
                </a:rPr>
                <a:t>톨킨</a:t>
              </a:r>
              <a:r>
                <a:rPr lang="ko-KR" altLang="en-US" dirty="0">
                  <a:latin typeface="a엄마의편지L" panose="02020600000000000000" pitchFamily="18" charset="-127"/>
                  <a:ea typeface="a엄마의편지L" panose="02020600000000000000" pitchFamily="18" charset="-127"/>
                </a:rPr>
                <a:t> </a:t>
              </a:r>
              <a:r>
                <a:rPr lang="en-US" altLang="ko-KR" dirty="0">
                  <a:latin typeface="a엄마의편지L" panose="02020600000000000000" pitchFamily="18" charset="-127"/>
                  <a:ea typeface="a엄마의편지L" panose="02020600000000000000" pitchFamily="18" charset="-127"/>
                </a:rPr>
                <a:t>/ 2011.02</a:t>
              </a:r>
              <a:endParaRPr lang="ko-KR" altLang="en-US" dirty="0">
                <a:latin typeface="a엄마의편지L" panose="02020600000000000000" pitchFamily="18" charset="-127"/>
                <a:ea typeface="a엄마의편지L" panose="02020600000000000000" pitchFamily="18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C7426DA-38BE-43CF-8823-80B7C4374EDD}"/>
                </a:ext>
              </a:extLst>
            </p:cNvPr>
            <p:cNvSpPr txBox="1"/>
            <p:nvPr/>
          </p:nvSpPr>
          <p:spPr>
            <a:xfrm>
              <a:off x="2101584" y="4770755"/>
              <a:ext cx="33453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a엄마의편지L" panose="02020600000000000000" pitchFamily="18" charset="-127"/>
                  <a:ea typeface="a엄마의편지L" panose="02020600000000000000" pitchFamily="18" charset="-127"/>
                </a:rPr>
                <a:t>[</a:t>
              </a:r>
              <a:r>
                <a:rPr lang="ko-KR" altLang="en-US" sz="1600" dirty="0">
                  <a:latin typeface="a엄마의편지L" panose="02020600000000000000" pitchFamily="18" charset="-127"/>
                  <a:ea typeface="a엄마의편지L" panose="02020600000000000000" pitchFamily="18" charset="-127"/>
                </a:rPr>
                <a:t>소설</a:t>
              </a:r>
              <a:r>
                <a:rPr lang="en-US" altLang="ko-KR" sz="1600" dirty="0">
                  <a:latin typeface="a엄마의편지L" panose="02020600000000000000" pitchFamily="18" charset="-127"/>
                  <a:ea typeface="a엄마의편지L" panose="02020600000000000000" pitchFamily="18" charset="-127"/>
                </a:rPr>
                <a:t>]</a:t>
              </a:r>
              <a:endParaRPr lang="ko-KR" altLang="en-US" sz="1600" dirty="0">
                <a:latin typeface="a엄마의편지L" panose="02020600000000000000" pitchFamily="18" charset="-127"/>
                <a:ea typeface="a엄마의편지L" panose="02020600000000000000" pitchFamily="18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1ED493C-E4EB-4097-AB98-029D74397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523" y="4870948"/>
              <a:ext cx="1101600" cy="162000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C77B421-2091-4025-9D35-3DB9C09B9B75}"/>
              </a:ext>
            </a:extLst>
          </p:cNvPr>
          <p:cNvGrpSpPr/>
          <p:nvPr/>
        </p:nvGrpSpPr>
        <p:grpSpPr>
          <a:xfrm>
            <a:off x="885523" y="2659806"/>
            <a:ext cx="4562100" cy="1692750"/>
            <a:chOff x="885523" y="2659806"/>
            <a:chExt cx="4562100" cy="169275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58CA48A-6440-4962-AEB1-332258CFFAB2}"/>
                </a:ext>
              </a:extLst>
            </p:cNvPr>
            <p:cNvSpPr txBox="1"/>
            <p:nvPr/>
          </p:nvSpPr>
          <p:spPr>
            <a:xfrm>
              <a:off x="2102257" y="2982001"/>
              <a:ext cx="33453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>
                  <a:latin typeface="a엄마의편지B" panose="02020600000000000000" pitchFamily="18" charset="-127"/>
                  <a:ea typeface="a엄마의편지B" panose="02020600000000000000" pitchFamily="18" charset="-127"/>
                </a:rPr>
                <a:t>트와일라잇</a:t>
              </a:r>
              <a:endParaRPr lang="ko-KR" altLang="en-US" sz="2400" dirty="0">
                <a:latin typeface="a엄마의편지B" panose="02020600000000000000" pitchFamily="18" charset="-127"/>
                <a:ea typeface="a엄마의편지B" panose="02020600000000000000" pitchFamily="18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CDB6A42-52C0-4122-A669-DA339844AEC5}"/>
                </a:ext>
              </a:extLst>
            </p:cNvPr>
            <p:cNvSpPr txBox="1"/>
            <p:nvPr/>
          </p:nvSpPr>
          <p:spPr>
            <a:xfrm>
              <a:off x="2102257" y="3443666"/>
              <a:ext cx="3345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a엄마의편지L" panose="02020600000000000000" pitchFamily="18" charset="-127"/>
                  <a:ea typeface="a엄마의편지L" panose="02020600000000000000" pitchFamily="18" charset="-127"/>
                </a:rPr>
                <a:t>스테프니</a:t>
              </a:r>
              <a:r>
                <a:rPr lang="ko-KR" altLang="en-US" dirty="0">
                  <a:latin typeface="a엄마의편지L" panose="02020600000000000000" pitchFamily="18" charset="-127"/>
                  <a:ea typeface="a엄마의편지L" panose="02020600000000000000" pitchFamily="18" charset="-127"/>
                </a:rPr>
                <a:t> 메이어 </a:t>
              </a:r>
              <a:r>
                <a:rPr lang="en-US" altLang="ko-KR" dirty="0">
                  <a:latin typeface="a엄마의편지L" panose="02020600000000000000" pitchFamily="18" charset="-127"/>
                  <a:ea typeface="a엄마의편지L" panose="02020600000000000000" pitchFamily="18" charset="-127"/>
                </a:rPr>
                <a:t>/ 2008.07</a:t>
              </a:r>
              <a:endParaRPr lang="ko-KR" altLang="en-US" dirty="0">
                <a:latin typeface="a엄마의편지L" panose="02020600000000000000" pitchFamily="18" charset="-127"/>
                <a:ea typeface="a엄마의편지L" panose="02020600000000000000" pitchFamily="18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58461E3-D1B2-4AB2-BC52-DE37BA965792}"/>
                </a:ext>
              </a:extLst>
            </p:cNvPr>
            <p:cNvSpPr txBox="1"/>
            <p:nvPr/>
          </p:nvSpPr>
          <p:spPr>
            <a:xfrm>
              <a:off x="2101530" y="2659806"/>
              <a:ext cx="33453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a엄마의편지L" panose="02020600000000000000" pitchFamily="18" charset="-127"/>
                  <a:ea typeface="a엄마의편지L" panose="02020600000000000000" pitchFamily="18" charset="-127"/>
                </a:rPr>
                <a:t>[</a:t>
              </a:r>
              <a:r>
                <a:rPr lang="ko-KR" altLang="en-US" sz="1600" dirty="0">
                  <a:latin typeface="a엄마의편지L" panose="02020600000000000000" pitchFamily="18" charset="-127"/>
                  <a:ea typeface="a엄마의편지L" panose="02020600000000000000" pitchFamily="18" charset="-127"/>
                </a:rPr>
                <a:t>소설</a:t>
              </a:r>
              <a:r>
                <a:rPr lang="en-US" altLang="ko-KR" sz="1600" dirty="0">
                  <a:latin typeface="a엄마의편지L" panose="02020600000000000000" pitchFamily="18" charset="-127"/>
                  <a:ea typeface="a엄마의편지L" panose="02020600000000000000" pitchFamily="18" charset="-127"/>
                </a:rPr>
                <a:t>]</a:t>
              </a:r>
              <a:endParaRPr lang="ko-KR" altLang="en-US" sz="1600" dirty="0">
                <a:latin typeface="a엄마의편지L" panose="02020600000000000000" pitchFamily="18" charset="-127"/>
                <a:ea typeface="a엄마의편지L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B64719D-5B69-4B25-B7C2-CD140D8FE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523" y="2732556"/>
              <a:ext cx="1122078" cy="1620000"/>
            </a:xfrm>
            <a:prstGeom prst="rect">
              <a:avLst/>
            </a:prstGeom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F27F605-E255-42CA-B80B-D99FD5EE2193}"/>
                </a:ext>
              </a:extLst>
            </p:cNvPr>
            <p:cNvGrpSpPr/>
            <p:nvPr/>
          </p:nvGrpSpPr>
          <p:grpSpPr>
            <a:xfrm>
              <a:off x="2179643" y="3828443"/>
              <a:ext cx="2780393" cy="460658"/>
              <a:chOff x="2179643" y="3828443"/>
              <a:chExt cx="2780393" cy="460658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B6E7AE01-2D2A-4D5F-BB3E-10FF148954A4}"/>
                  </a:ext>
                </a:extLst>
              </p:cNvPr>
              <p:cNvGrpSpPr/>
              <p:nvPr/>
            </p:nvGrpSpPr>
            <p:grpSpPr>
              <a:xfrm>
                <a:off x="2179643" y="3886316"/>
                <a:ext cx="2780393" cy="370339"/>
                <a:chOff x="5589551" y="1333114"/>
                <a:chExt cx="2780393" cy="370339"/>
              </a:xfrm>
            </p:grpSpPr>
            <p:sp>
              <p:nvSpPr>
                <p:cNvPr id="43" name="별: 꼭짓점 5개 42">
                  <a:extLst>
                    <a:ext uri="{FF2B5EF4-FFF2-40B4-BE49-F238E27FC236}">
                      <a16:creationId xmlns:a16="http://schemas.microsoft.com/office/drawing/2014/main" id="{C09A1D73-8371-4E8C-86EE-54BF7429EA1A}"/>
                    </a:ext>
                  </a:extLst>
                </p:cNvPr>
                <p:cNvSpPr/>
                <p:nvPr/>
              </p:nvSpPr>
              <p:spPr>
                <a:xfrm>
                  <a:off x="5589551" y="1343453"/>
                  <a:ext cx="360000" cy="360000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3" name="별: 꼭짓점 5개 52">
                  <a:extLst>
                    <a:ext uri="{FF2B5EF4-FFF2-40B4-BE49-F238E27FC236}">
                      <a16:creationId xmlns:a16="http://schemas.microsoft.com/office/drawing/2014/main" id="{7E5AECAB-725B-4FF4-9023-93807B8E5E43}"/>
                    </a:ext>
                  </a:extLst>
                </p:cNvPr>
                <p:cNvSpPr/>
                <p:nvPr/>
              </p:nvSpPr>
              <p:spPr>
                <a:xfrm>
                  <a:off x="6354712" y="1343453"/>
                  <a:ext cx="360000" cy="360000"/>
                </a:xfrm>
                <a:prstGeom prst="star5">
                  <a:avLst>
                    <a:gd name="adj" fmla="val 19098"/>
                    <a:gd name="hf" fmla="val 105146"/>
                    <a:gd name="vf" fmla="val 110557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9ABB2B53-FADC-4758-8A87-2E07F8B2F933}"/>
                    </a:ext>
                  </a:extLst>
                </p:cNvPr>
                <p:cNvSpPr txBox="1"/>
                <p:nvPr/>
              </p:nvSpPr>
              <p:spPr>
                <a:xfrm>
                  <a:off x="7430007" y="1333114"/>
                  <a:ext cx="9399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latin typeface="a엄마의편지L" panose="02020600000000000000" pitchFamily="18" charset="-127"/>
                      <a:ea typeface="a엄마의편지L" panose="02020600000000000000" pitchFamily="18" charset="-127"/>
                    </a:rPr>
                    <a:t>(3.5</a:t>
                  </a:r>
                  <a:r>
                    <a:rPr lang="ko-KR" altLang="en-US" dirty="0">
                      <a:latin typeface="a엄마의편지L" panose="02020600000000000000" pitchFamily="18" charset="-127"/>
                      <a:ea typeface="a엄마의편지L" panose="02020600000000000000" pitchFamily="18" charset="-127"/>
                    </a:rPr>
                    <a:t>점</a:t>
                  </a:r>
                  <a:r>
                    <a:rPr lang="en-US" altLang="ko-KR" dirty="0">
                      <a:latin typeface="a엄마의편지L" panose="02020600000000000000" pitchFamily="18" charset="-127"/>
                      <a:ea typeface="a엄마의편지L" panose="02020600000000000000" pitchFamily="18" charset="-127"/>
                    </a:rPr>
                    <a:t>)</a:t>
                  </a:r>
                </a:p>
              </p:txBody>
            </p:sp>
            <p:sp>
              <p:nvSpPr>
                <p:cNvPr id="56" name="별: 꼭짓점 5개 55">
                  <a:extLst>
                    <a:ext uri="{FF2B5EF4-FFF2-40B4-BE49-F238E27FC236}">
                      <a16:creationId xmlns:a16="http://schemas.microsoft.com/office/drawing/2014/main" id="{92570C6E-A275-4777-8E50-7CBE803BF372}"/>
                    </a:ext>
                  </a:extLst>
                </p:cNvPr>
                <p:cNvSpPr/>
                <p:nvPr/>
              </p:nvSpPr>
              <p:spPr>
                <a:xfrm>
                  <a:off x="5976298" y="1333114"/>
                  <a:ext cx="360000" cy="360000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6" name="별: 꼭짓점 5개 65">
                  <a:extLst>
                    <a:ext uri="{FF2B5EF4-FFF2-40B4-BE49-F238E27FC236}">
                      <a16:creationId xmlns:a16="http://schemas.microsoft.com/office/drawing/2014/main" id="{662A02D7-E735-4587-AE50-0792FA7B38FF}"/>
                    </a:ext>
                  </a:extLst>
                </p:cNvPr>
                <p:cNvSpPr/>
                <p:nvPr/>
              </p:nvSpPr>
              <p:spPr>
                <a:xfrm>
                  <a:off x="6741244" y="1343453"/>
                  <a:ext cx="360000" cy="360000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956BCC4E-9E46-414C-B6F7-35963A2AEF64}"/>
                  </a:ext>
                </a:extLst>
              </p:cNvPr>
              <p:cNvSpPr/>
              <p:nvPr/>
            </p:nvSpPr>
            <p:spPr>
              <a:xfrm>
                <a:off x="3510452" y="3828443"/>
                <a:ext cx="250857" cy="4606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958F35A-11CE-4528-A793-B9BFA60BF651}"/>
              </a:ext>
            </a:extLst>
          </p:cNvPr>
          <p:cNvGrpSpPr/>
          <p:nvPr/>
        </p:nvGrpSpPr>
        <p:grpSpPr>
          <a:xfrm>
            <a:off x="886475" y="582765"/>
            <a:ext cx="5358208" cy="1720938"/>
            <a:chOff x="886475" y="582765"/>
            <a:chExt cx="5358208" cy="172093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B238933-7E0B-40E0-9251-FB4F35DE2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475" y="584832"/>
              <a:ext cx="1082428" cy="1620000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6263491-B079-41F4-AF77-E3426F4E831F}"/>
                </a:ext>
              </a:extLst>
            </p:cNvPr>
            <p:cNvSpPr txBox="1"/>
            <p:nvPr/>
          </p:nvSpPr>
          <p:spPr>
            <a:xfrm>
              <a:off x="1987849" y="904960"/>
              <a:ext cx="42568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>
                  <a:latin typeface="a엄마의편지B" panose="02020600000000000000" pitchFamily="18" charset="-127"/>
                  <a:ea typeface="a엄마의편지B" panose="02020600000000000000" pitchFamily="18" charset="-127"/>
                </a:rPr>
                <a:t>타라덩컨</a:t>
              </a:r>
              <a:r>
                <a:rPr lang="en-US" altLang="ko-KR" sz="2400" dirty="0">
                  <a:latin typeface="a엄마의편지B" panose="02020600000000000000" pitchFamily="18" charset="-127"/>
                  <a:ea typeface="a엄마의편지B" panose="02020600000000000000" pitchFamily="18" charset="-127"/>
                </a:rPr>
                <a:t>1 : </a:t>
              </a:r>
              <a:r>
                <a:rPr lang="ko-KR" altLang="en-US" sz="2400" dirty="0" err="1">
                  <a:latin typeface="a엄마의편지B" panose="02020600000000000000" pitchFamily="18" charset="-127"/>
                  <a:ea typeface="a엄마의편지B" panose="02020600000000000000" pitchFamily="18" charset="-127"/>
                </a:rPr>
                <a:t>아더월드와</a:t>
              </a:r>
              <a:r>
                <a:rPr lang="ko-KR" altLang="en-US" sz="2400" dirty="0">
                  <a:latin typeface="a엄마의편지B" panose="02020600000000000000" pitchFamily="18" charset="-127"/>
                  <a:ea typeface="a엄마의편지B" panose="02020600000000000000" pitchFamily="18" charset="-127"/>
                </a:rPr>
                <a:t> 마법사들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30A7466-46C4-4C12-ACDB-14BFCEC45121}"/>
                </a:ext>
              </a:extLst>
            </p:cNvPr>
            <p:cNvSpPr txBox="1"/>
            <p:nvPr/>
          </p:nvSpPr>
          <p:spPr>
            <a:xfrm>
              <a:off x="1987850" y="1366625"/>
              <a:ext cx="3345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a엄마의편지L" panose="02020600000000000000" pitchFamily="18" charset="-127"/>
                  <a:ea typeface="a엄마의편지L" panose="02020600000000000000" pitchFamily="18" charset="-127"/>
                </a:rPr>
                <a:t>소피 </a:t>
              </a:r>
              <a:r>
                <a:rPr lang="ko-KR" altLang="en-US" dirty="0" err="1">
                  <a:latin typeface="a엄마의편지L" panose="02020600000000000000" pitchFamily="18" charset="-127"/>
                  <a:ea typeface="a엄마의편지L" panose="02020600000000000000" pitchFamily="18" charset="-127"/>
                </a:rPr>
                <a:t>오두인</a:t>
              </a:r>
              <a:r>
                <a:rPr lang="ko-KR" altLang="en-US" dirty="0">
                  <a:latin typeface="a엄마의편지L" panose="02020600000000000000" pitchFamily="18" charset="-127"/>
                  <a:ea typeface="a엄마의편지L" panose="02020600000000000000" pitchFamily="18" charset="-127"/>
                </a:rPr>
                <a:t> </a:t>
              </a:r>
              <a:r>
                <a:rPr lang="ko-KR" altLang="en-US" dirty="0" err="1">
                  <a:latin typeface="a엄마의편지L" panose="02020600000000000000" pitchFamily="18" charset="-127"/>
                  <a:ea typeface="a엄마의편지L" panose="02020600000000000000" pitchFamily="18" charset="-127"/>
                </a:rPr>
                <a:t>마미코니안</a:t>
              </a:r>
              <a:r>
                <a:rPr lang="ko-KR" altLang="en-US" dirty="0">
                  <a:latin typeface="a엄마의편지L" panose="02020600000000000000" pitchFamily="18" charset="-127"/>
                  <a:ea typeface="a엄마의편지L" panose="02020600000000000000" pitchFamily="18" charset="-127"/>
                </a:rPr>
                <a:t> </a:t>
              </a:r>
              <a:r>
                <a:rPr lang="en-US" altLang="ko-KR" dirty="0">
                  <a:latin typeface="a엄마의편지L" panose="02020600000000000000" pitchFamily="18" charset="-127"/>
                  <a:ea typeface="a엄마의편지L" panose="02020600000000000000" pitchFamily="18" charset="-127"/>
                </a:rPr>
                <a:t>/ 2005.07</a:t>
              </a:r>
              <a:endParaRPr lang="ko-KR" altLang="en-US" dirty="0">
                <a:latin typeface="a엄마의편지L" panose="02020600000000000000" pitchFamily="18" charset="-127"/>
                <a:ea typeface="a엄마의편지L" panose="02020600000000000000" pitchFamily="18" charset="-127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4E01043-91B5-4FC3-AEAE-B5162B0E012A}"/>
                </a:ext>
              </a:extLst>
            </p:cNvPr>
            <p:cNvSpPr txBox="1"/>
            <p:nvPr/>
          </p:nvSpPr>
          <p:spPr>
            <a:xfrm>
              <a:off x="1987123" y="582765"/>
              <a:ext cx="33453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a엄마의편지L" panose="02020600000000000000" pitchFamily="18" charset="-127"/>
                  <a:ea typeface="a엄마의편지L" panose="02020600000000000000" pitchFamily="18" charset="-127"/>
                </a:rPr>
                <a:t>[</a:t>
              </a:r>
              <a:r>
                <a:rPr lang="ko-KR" altLang="en-US" sz="1600" dirty="0">
                  <a:latin typeface="a엄마의편지L" panose="02020600000000000000" pitchFamily="18" charset="-127"/>
                  <a:ea typeface="a엄마의편지L" panose="02020600000000000000" pitchFamily="18" charset="-127"/>
                </a:rPr>
                <a:t>소설</a:t>
              </a:r>
              <a:r>
                <a:rPr lang="en-US" altLang="ko-KR" sz="1600" dirty="0">
                  <a:latin typeface="a엄마의편지L" panose="02020600000000000000" pitchFamily="18" charset="-127"/>
                  <a:ea typeface="a엄마의편지L" panose="02020600000000000000" pitchFamily="18" charset="-127"/>
                </a:rPr>
                <a:t>]</a:t>
              </a:r>
              <a:endParaRPr lang="ko-KR" altLang="en-US" sz="1600" dirty="0">
                <a:latin typeface="a엄마의편지L" panose="02020600000000000000" pitchFamily="18" charset="-127"/>
                <a:ea typeface="a엄마의편지L" panose="02020600000000000000" pitchFamily="18" charset="-127"/>
              </a:endParaRPr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494D4202-AD3D-4422-8AA9-9912492E6E45}"/>
                </a:ext>
              </a:extLst>
            </p:cNvPr>
            <p:cNvGrpSpPr/>
            <p:nvPr/>
          </p:nvGrpSpPr>
          <p:grpSpPr>
            <a:xfrm>
              <a:off x="2065182" y="1844705"/>
              <a:ext cx="2780393" cy="458998"/>
              <a:chOff x="2181097" y="1831476"/>
              <a:chExt cx="2780393" cy="458998"/>
            </a:xfrm>
          </p:grpSpPr>
          <p:sp>
            <p:nvSpPr>
              <p:cNvPr id="91" name="별: 꼭짓점 5개 90">
                <a:extLst>
                  <a:ext uri="{FF2B5EF4-FFF2-40B4-BE49-F238E27FC236}">
                    <a16:creationId xmlns:a16="http://schemas.microsoft.com/office/drawing/2014/main" id="{4C444C2B-7ECC-4CB5-9BE9-318C47B69E5F}"/>
                  </a:ext>
                </a:extLst>
              </p:cNvPr>
              <p:cNvSpPr/>
              <p:nvPr/>
            </p:nvSpPr>
            <p:spPr>
              <a:xfrm>
                <a:off x="2181097" y="1855171"/>
                <a:ext cx="360000" cy="360000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2" name="별: 꼭짓점 5개 91">
                <a:extLst>
                  <a:ext uri="{FF2B5EF4-FFF2-40B4-BE49-F238E27FC236}">
                    <a16:creationId xmlns:a16="http://schemas.microsoft.com/office/drawing/2014/main" id="{D0757394-8FF2-4141-9A8C-C72BCF1D78CD}"/>
                  </a:ext>
                </a:extLst>
              </p:cNvPr>
              <p:cNvSpPr/>
              <p:nvPr/>
            </p:nvSpPr>
            <p:spPr>
              <a:xfrm>
                <a:off x="2946258" y="1855171"/>
                <a:ext cx="360000" cy="3600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177FB046-609D-4675-B024-6F600B49B42F}"/>
                  </a:ext>
                </a:extLst>
              </p:cNvPr>
              <p:cNvSpPr txBox="1"/>
              <p:nvPr/>
            </p:nvSpPr>
            <p:spPr>
              <a:xfrm>
                <a:off x="4021553" y="1844832"/>
                <a:ext cx="9399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a엄마의편지L" panose="02020600000000000000" pitchFamily="18" charset="-127"/>
                    <a:ea typeface="a엄마의편지L" panose="02020600000000000000" pitchFamily="18" charset="-127"/>
                  </a:rPr>
                  <a:t>(4.5</a:t>
                </a:r>
                <a:r>
                  <a:rPr lang="ko-KR" altLang="en-US" dirty="0">
                    <a:latin typeface="a엄마의편지L" panose="02020600000000000000" pitchFamily="18" charset="-127"/>
                    <a:ea typeface="a엄마의편지L" panose="02020600000000000000" pitchFamily="18" charset="-127"/>
                  </a:rPr>
                  <a:t>점</a:t>
                </a:r>
                <a:r>
                  <a:rPr lang="en-US" altLang="ko-KR" dirty="0">
                    <a:latin typeface="a엄마의편지L" panose="02020600000000000000" pitchFamily="18" charset="-127"/>
                    <a:ea typeface="a엄마의편지L" panose="02020600000000000000" pitchFamily="18" charset="-127"/>
                  </a:rPr>
                  <a:t>)</a:t>
                </a:r>
              </a:p>
            </p:txBody>
          </p:sp>
          <p:sp>
            <p:nvSpPr>
              <p:cNvPr id="94" name="별: 꼭짓점 5개 93">
                <a:extLst>
                  <a:ext uri="{FF2B5EF4-FFF2-40B4-BE49-F238E27FC236}">
                    <a16:creationId xmlns:a16="http://schemas.microsoft.com/office/drawing/2014/main" id="{D6B9BE05-8896-4AEB-88C6-4D10808EDE11}"/>
                  </a:ext>
                </a:extLst>
              </p:cNvPr>
              <p:cNvSpPr/>
              <p:nvPr/>
            </p:nvSpPr>
            <p:spPr>
              <a:xfrm>
                <a:off x="2567844" y="1844832"/>
                <a:ext cx="360000" cy="360000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5" name="별: 꼭짓점 5개 94">
                <a:extLst>
                  <a:ext uri="{FF2B5EF4-FFF2-40B4-BE49-F238E27FC236}">
                    <a16:creationId xmlns:a16="http://schemas.microsoft.com/office/drawing/2014/main" id="{B18B12D2-F060-4488-8BDA-E18885CFA286}"/>
                  </a:ext>
                </a:extLst>
              </p:cNvPr>
              <p:cNvSpPr/>
              <p:nvPr/>
            </p:nvSpPr>
            <p:spPr>
              <a:xfrm>
                <a:off x="3332790" y="1855171"/>
                <a:ext cx="360000" cy="360000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6" name="별: 꼭짓점 5개 95">
                <a:extLst>
                  <a:ext uri="{FF2B5EF4-FFF2-40B4-BE49-F238E27FC236}">
                    <a16:creationId xmlns:a16="http://schemas.microsoft.com/office/drawing/2014/main" id="{9202506E-39E5-49DC-8F5F-B4D72AE72CE7}"/>
                  </a:ext>
                </a:extLst>
              </p:cNvPr>
              <p:cNvSpPr/>
              <p:nvPr/>
            </p:nvSpPr>
            <p:spPr>
              <a:xfrm>
                <a:off x="3705781" y="1847965"/>
                <a:ext cx="360000" cy="360000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F47A80A8-62CD-4B6E-AF97-28C179CCE923}"/>
                  </a:ext>
                </a:extLst>
              </p:cNvPr>
              <p:cNvSpPr/>
              <p:nvPr/>
            </p:nvSpPr>
            <p:spPr>
              <a:xfrm>
                <a:off x="3885782" y="1831476"/>
                <a:ext cx="180000" cy="4589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0F5454D1-EC4D-4BE8-B88D-C2D08F9D3CC1}"/>
              </a:ext>
            </a:extLst>
          </p:cNvPr>
          <p:cNvGrpSpPr/>
          <p:nvPr/>
        </p:nvGrpSpPr>
        <p:grpSpPr>
          <a:xfrm>
            <a:off x="7565835" y="5498094"/>
            <a:ext cx="2780393" cy="370339"/>
            <a:chOff x="5589551" y="1333114"/>
            <a:chExt cx="2780393" cy="370339"/>
          </a:xfrm>
        </p:grpSpPr>
        <p:sp>
          <p:nvSpPr>
            <p:cNvPr id="99" name="별: 꼭짓점 5개 98">
              <a:extLst>
                <a:ext uri="{FF2B5EF4-FFF2-40B4-BE49-F238E27FC236}">
                  <a16:creationId xmlns:a16="http://schemas.microsoft.com/office/drawing/2014/main" id="{E105DA68-9654-4BB7-96EA-224614B91C6B}"/>
                </a:ext>
              </a:extLst>
            </p:cNvPr>
            <p:cNvSpPr/>
            <p:nvPr/>
          </p:nvSpPr>
          <p:spPr>
            <a:xfrm>
              <a:off x="5589551" y="1343453"/>
              <a:ext cx="360000" cy="360000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" name="별: 꼭짓점 5개 99">
              <a:extLst>
                <a:ext uri="{FF2B5EF4-FFF2-40B4-BE49-F238E27FC236}">
                  <a16:creationId xmlns:a16="http://schemas.microsoft.com/office/drawing/2014/main" id="{22CAF016-17E8-45C2-820C-5DAD153A538A}"/>
                </a:ext>
              </a:extLst>
            </p:cNvPr>
            <p:cNvSpPr/>
            <p:nvPr/>
          </p:nvSpPr>
          <p:spPr>
            <a:xfrm>
              <a:off x="6354712" y="1343453"/>
              <a:ext cx="360000" cy="3600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F2ED368-302F-437A-B922-E77D22399CDD}"/>
                </a:ext>
              </a:extLst>
            </p:cNvPr>
            <p:cNvSpPr txBox="1"/>
            <p:nvPr/>
          </p:nvSpPr>
          <p:spPr>
            <a:xfrm>
              <a:off x="7430007" y="1333114"/>
              <a:ext cx="939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a엄마의편지L" panose="02020600000000000000" pitchFamily="18" charset="-127"/>
                  <a:ea typeface="a엄마의편지L" panose="02020600000000000000" pitchFamily="18" charset="-127"/>
                </a:rPr>
                <a:t>(4.5</a:t>
              </a:r>
              <a:r>
                <a:rPr lang="ko-KR" altLang="en-US" dirty="0">
                  <a:latin typeface="a엄마의편지L" panose="02020600000000000000" pitchFamily="18" charset="-127"/>
                  <a:ea typeface="a엄마의편지L" panose="02020600000000000000" pitchFamily="18" charset="-127"/>
                </a:rPr>
                <a:t>점</a:t>
              </a:r>
              <a:r>
                <a:rPr lang="en-US" altLang="ko-KR" dirty="0">
                  <a:latin typeface="a엄마의편지L" panose="02020600000000000000" pitchFamily="18" charset="-127"/>
                  <a:ea typeface="a엄마의편지L" panose="02020600000000000000" pitchFamily="18" charset="-127"/>
                </a:rPr>
                <a:t>)</a:t>
              </a:r>
            </a:p>
          </p:txBody>
        </p:sp>
        <p:sp>
          <p:nvSpPr>
            <p:cNvPr id="102" name="별: 꼭짓점 5개 101">
              <a:extLst>
                <a:ext uri="{FF2B5EF4-FFF2-40B4-BE49-F238E27FC236}">
                  <a16:creationId xmlns:a16="http://schemas.microsoft.com/office/drawing/2014/main" id="{92B111CF-D850-47D3-A096-9449E696113F}"/>
                </a:ext>
              </a:extLst>
            </p:cNvPr>
            <p:cNvSpPr/>
            <p:nvPr/>
          </p:nvSpPr>
          <p:spPr>
            <a:xfrm>
              <a:off x="5976298" y="1333114"/>
              <a:ext cx="360000" cy="360000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" name="별: 꼭짓점 5개 102">
              <a:extLst>
                <a:ext uri="{FF2B5EF4-FFF2-40B4-BE49-F238E27FC236}">
                  <a16:creationId xmlns:a16="http://schemas.microsoft.com/office/drawing/2014/main" id="{2A00F61E-4073-46EE-8B12-7F1E854236D3}"/>
                </a:ext>
              </a:extLst>
            </p:cNvPr>
            <p:cNvSpPr/>
            <p:nvPr/>
          </p:nvSpPr>
          <p:spPr>
            <a:xfrm>
              <a:off x="6741244" y="1343453"/>
              <a:ext cx="360000" cy="360000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4" name="별: 꼭짓점 5개 103">
              <a:extLst>
                <a:ext uri="{FF2B5EF4-FFF2-40B4-BE49-F238E27FC236}">
                  <a16:creationId xmlns:a16="http://schemas.microsoft.com/office/drawing/2014/main" id="{2BDEE6F0-D565-463C-8C6B-031DA2669D20}"/>
                </a:ext>
              </a:extLst>
            </p:cNvPr>
            <p:cNvSpPr/>
            <p:nvPr/>
          </p:nvSpPr>
          <p:spPr>
            <a:xfrm>
              <a:off x="7121352" y="1340001"/>
              <a:ext cx="360000" cy="360000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6693EAFA-5BEA-4E71-B375-43830DBDDA0F}"/>
              </a:ext>
            </a:extLst>
          </p:cNvPr>
          <p:cNvSpPr txBox="1"/>
          <p:nvPr/>
        </p:nvSpPr>
        <p:spPr>
          <a:xfrm>
            <a:off x="7488503" y="4544993"/>
            <a:ext cx="3345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엄마의편지B" panose="02020600000000000000" pitchFamily="18" charset="-127"/>
                <a:ea typeface="a엄마의편지B" panose="02020600000000000000" pitchFamily="18" charset="-127"/>
              </a:rPr>
              <a:t>해리포터와 마법사의 돌</a:t>
            </a:r>
            <a:r>
              <a:rPr lang="en-US" altLang="ko-KR" sz="2400" dirty="0">
                <a:latin typeface="a엄마의편지B" panose="02020600000000000000" pitchFamily="18" charset="-127"/>
                <a:ea typeface="a엄마의편지B" panose="02020600000000000000" pitchFamily="18" charset="-127"/>
              </a:rPr>
              <a:t>1</a:t>
            </a:r>
            <a:endParaRPr lang="ko-KR" altLang="en-US" sz="2400" dirty="0">
              <a:latin typeface="a엄마의편지B" panose="02020600000000000000" pitchFamily="18" charset="-127"/>
              <a:ea typeface="a엄마의편지B" panose="02020600000000000000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68129E0-029E-464E-AF6B-E655C8909729}"/>
              </a:ext>
            </a:extLst>
          </p:cNvPr>
          <p:cNvSpPr txBox="1"/>
          <p:nvPr/>
        </p:nvSpPr>
        <p:spPr>
          <a:xfrm>
            <a:off x="7488503" y="5006658"/>
            <a:ext cx="3345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엄마의편지L" panose="02020600000000000000" pitchFamily="18" charset="-127"/>
                <a:ea typeface="a엄마의편지L" panose="02020600000000000000" pitchFamily="18" charset="-127"/>
              </a:rPr>
              <a:t>J.K. </a:t>
            </a:r>
            <a:r>
              <a:rPr lang="ko-KR" altLang="en-US" b="1" dirty="0">
                <a:latin typeface="a엄마의편지L" panose="02020600000000000000" pitchFamily="18" charset="-127"/>
                <a:ea typeface="a엄마의편지L" panose="02020600000000000000" pitchFamily="18" charset="-127"/>
              </a:rPr>
              <a:t>롤링 </a:t>
            </a:r>
            <a:r>
              <a:rPr lang="en-US" altLang="ko-KR" b="1" dirty="0">
                <a:latin typeface="a엄마의편지L" panose="02020600000000000000" pitchFamily="18" charset="-127"/>
                <a:ea typeface="a엄마의편지L" panose="02020600000000000000" pitchFamily="18" charset="-127"/>
              </a:rPr>
              <a:t>/ </a:t>
            </a:r>
            <a:r>
              <a:rPr lang="en-US" altLang="ko-KR" b="1" dirty="0">
                <a:solidFill>
                  <a:srgbClr val="FF0000"/>
                </a:solidFill>
                <a:latin typeface="a엄마의편지L" panose="02020600000000000000" pitchFamily="18" charset="-127"/>
                <a:ea typeface="a엄마의편지L" panose="02020600000000000000" pitchFamily="18" charset="-127"/>
              </a:rPr>
              <a:t>1999.09</a:t>
            </a:r>
            <a:endParaRPr lang="ko-KR" altLang="en-US" b="1" dirty="0">
              <a:solidFill>
                <a:srgbClr val="FF0000"/>
              </a:solidFill>
              <a:latin typeface="a엄마의편지L" panose="02020600000000000000" pitchFamily="18" charset="-127"/>
              <a:ea typeface="a엄마의편지L" panose="02020600000000000000" pitchFamily="18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1CF7488-3185-4A3E-B077-438ECE010691}"/>
              </a:ext>
            </a:extLst>
          </p:cNvPr>
          <p:cNvSpPr txBox="1"/>
          <p:nvPr/>
        </p:nvSpPr>
        <p:spPr>
          <a:xfrm>
            <a:off x="7487776" y="4222798"/>
            <a:ext cx="3345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a엄마의편지L" panose="02020600000000000000" pitchFamily="18" charset="-127"/>
                <a:ea typeface="a엄마의편지L" panose="02020600000000000000" pitchFamily="18" charset="-127"/>
              </a:rPr>
              <a:t>[</a:t>
            </a:r>
            <a:r>
              <a:rPr lang="ko-KR" altLang="en-US" sz="1600" b="1" dirty="0">
                <a:solidFill>
                  <a:srgbClr val="FF0000"/>
                </a:solidFill>
                <a:latin typeface="a엄마의편지L" panose="02020600000000000000" pitchFamily="18" charset="-127"/>
                <a:ea typeface="a엄마의편지L" panose="02020600000000000000" pitchFamily="18" charset="-127"/>
              </a:rPr>
              <a:t>소설</a:t>
            </a:r>
            <a:r>
              <a:rPr lang="en-US" altLang="ko-KR" sz="1600" b="1" dirty="0">
                <a:solidFill>
                  <a:srgbClr val="FF0000"/>
                </a:solidFill>
                <a:latin typeface="a엄마의편지L" panose="02020600000000000000" pitchFamily="18" charset="-127"/>
                <a:ea typeface="a엄마의편지L" panose="02020600000000000000" pitchFamily="18" charset="-127"/>
              </a:rPr>
              <a:t>]</a:t>
            </a:r>
            <a:endParaRPr lang="ko-KR" altLang="en-US" sz="1600" b="1" dirty="0">
              <a:solidFill>
                <a:srgbClr val="FF0000"/>
              </a:solidFill>
              <a:latin typeface="a엄마의편지L" panose="02020600000000000000" pitchFamily="18" charset="-127"/>
              <a:ea typeface="a엄마의편지L" panose="02020600000000000000" pitchFamily="18" charset="-127"/>
            </a:endParaRPr>
          </a:p>
        </p:txBody>
      </p:sp>
      <p:sp>
        <p:nvSpPr>
          <p:cNvPr id="109" name="화살표: 오른쪽 108">
            <a:extLst>
              <a:ext uri="{FF2B5EF4-FFF2-40B4-BE49-F238E27FC236}">
                <a16:creationId xmlns:a16="http://schemas.microsoft.com/office/drawing/2014/main" id="{F3C5BB97-296A-41F6-AA0C-4DFF5719C768}"/>
              </a:ext>
            </a:extLst>
          </p:cNvPr>
          <p:cNvSpPr/>
          <p:nvPr/>
        </p:nvSpPr>
        <p:spPr>
          <a:xfrm>
            <a:off x="6028969" y="2998024"/>
            <a:ext cx="971166" cy="996452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D050172-DD22-4DE9-911D-AFAA25F87B56}"/>
              </a:ext>
            </a:extLst>
          </p:cNvPr>
          <p:cNvSpPr txBox="1"/>
          <p:nvPr/>
        </p:nvSpPr>
        <p:spPr>
          <a:xfrm>
            <a:off x="7380147" y="1795182"/>
            <a:ext cx="3345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u="sng" dirty="0">
                <a:solidFill>
                  <a:srgbClr val="FF0000"/>
                </a:solidFill>
                <a:latin typeface="a엄마의편지B" panose="02020600000000000000" pitchFamily="18" charset="-127"/>
                <a:ea typeface="a엄마의편지B" panose="02020600000000000000" pitchFamily="18" charset="-127"/>
              </a:rPr>
              <a:t>추천 </a:t>
            </a:r>
            <a:r>
              <a:rPr lang="en-US" altLang="ko-KR" sz="2400" b="1" u="sng" dirty="0">
                <a:solidFill>
                  <a:srgbClr val="FF0000"/>
                </a:solidFill>
                <a:latin typeface="a엄마의편지B" panose="02020600000000000000" pitchFamily="18" charset="-127"/>
                <a:ea typeface="a엄마의편지B" panose="02020600000000000000" pitchFamily="18" charset="-127"/>
              </a:rPr>
              <a:t>(</a:t>
            </a:r>
            <a:r>
              <a:rPr lang="ko-KR" altLang="en-US" sz="2400" b="1" u="sng" dirty="0">
                <a:solidFill>
                  <a:srgbClr val="FF0000"/>
                </a:solidFill>
                <a:latin typeface="a엄마의편지B" panose="02020600000000000000" pitchFamily="18" charset="-127"/>
                <a:ea typeface="a엄마의편지B" panose="02020600000000000000" pitchFamily="18" charset="-127"/>
              </a:rPr>
              <a:t>장르</a:t>
            </a:r>
            <a:r>
              <a:rPr lang="en-US" altLang="ko-KR" sz="2400" b="1" u="sng" dirty="0">
                <a:solidFill>
                  <a:srgbClr val="FF0000"/>
                </a:solidFill>
                <a:latin typeface="a엄마의편지B" panose="02020600000000000000" pitchFamily="18" charset="-127"/>
                <a:ea typeface="a엄마의편지B" panose="02020600000000000000" pitchFamily="18" charset="-127"/>
              </a:rPr>
              <a:t>)</a:t>
            </a:r>
            <a:r>
              <a:rPr lang="ko-KR" altLang="en-US" sz="2400" b="1" u="sng" dirty="0">
                <a:solidFill>
                  <a:srgbClr val="FF0000"/>
                </a:solidFill>
                <a:latin typeface="a엄마의편지B" panose="02020600000000000000" pitchFamily="18" charset="-127"/>
                <a:ea typeface="a엄마의편지B" panose="02020600000000000000" pitchFamily="18" charset="-127"/>
              </a:rPr>
              <a:t> </a:t>
            </a:r>
            <a:r>
              <a:rPr lang="en-US" altLang="ko-KR" sz="2400" b="1" u="sng" dirty="0">
                <a:solidFill>
                  <a:srgbClr val="FF0000"/>
                </a:solidFill>
                <a:latin typeface="a엄마의편지B" panose="02020600000000000000" pitchFamily="18" charset="-127"/>
                <a:ea typeface="a엄마의편지B" panose="02020600000000000000" pitchFamily="18" charset="-127"/>
              </a:rPr>
              <a:t>: </a:t>
            </a:r>
            <a:r>
              <a:rPr lang="ko-KR" altLang="en-US" sz="2400" b="1" u="sng" dirty="0">
                <a:solidFill>
                  <a:srgbClr val="FF0000"/>
                </a:solidFill>
                <a:latin typeface="a엄마의편지B" panose="02020600000000000000" pitchFamily="18" charset="-127"/>
                <a:ea typeface="a엄마의편지B" panose="02020600000000000000" pitchFamily="18" charset="-127"/>
              </a:rPr>
              <a:t>소설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C58198A-5FF0-4348-A0E7-26AC342692D2}"/>
              </a:ext>
            </a:extLst>
          </p:cNvPr>
          <p:cNvSpPr/>
          <p:nvPr/>
        </p:nvSpPr>
        <p:spPr>
          <a:xfrm>
            <a:off x="9282118" y="5472504"/>
            <a:ext cx="213202" cy="4606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3" name="Picture 2" descr="우렁 png에 대한 이미지 검색결과">
            <a:extLst>
              <a:ext uri="{FF2B5EF4-FFF2-40B4-BE49-F238E27FC236}">
                <a16:creationId xmlns:a16="http://schemas.microsoft.com/office/drawing/2014/main" id="{FA40EEEB-F8D0-4CF5-8CEB-1E2F843B71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2" t="15637" r="18355" b="25696"/>
          <a:stretch/>
        </p:blipFill>
        <p:spPr bwMode="auto">
          <a:xfrm>
            <a:off x="11136314" y="5839890"/>
            <a:ext cx="939937" cy="92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28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6" grpId="0"/>
      <p:bldP spid="107" grpId="0"/>
      <p:bldP spid="109" grpId="0" animBg="1"/>
      <p:bldP spid="110" grpId="0"/>
      <p:bldP spid="1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772422D-9739-4972-80B3-8AA8448B1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37433" flipH="1" flipV="1">
            <a:off x="7910744" y="-782969"/>
            <a:ext cx="5235811" cy="3094179"/>
          </a:xfrm>
          <a:prstGeom prst="rect">
            <a:avLst/>
          </a:prstGeom>
        </p:spPr>
      </p:pic>
      <p:pic>
        <p:nvPicPr>
          <p:cNvPr id="7" name="Picture 2" descr="우렁 png에 대한 이미지 검색결과">
            <a:extLst>
              <a:ext uri="{FF2B5EF4-FFF2-40B4-BE49-F238E27FC236}">
                <a16:creationId xmlns:a16="http://schemas.microsoft.com/office/drawing/2014/main" id="{34DA6316-9A0F-427E-BCEE-E1B3B9153B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2" t="15637" r="18355" b="25696"/>
          <a:stretch/>
        </p:blipFill>
        <p:spPr bwMode="auto">
          <a:xfrm>
            <a:off x="11136314" y="5839890"/>
            <a:ext cx="939937" cy="92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8EEAE14-0493-4677-ABA9-B4FCA61CE4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770227"/>
              </p:ext>
            </p:extLst>
          </p:nvPr>
        </p:nvGraphicFramePr>
        <p:xfrm>
          <a:off x="2072882" y="1108029"/>
          <a:ext cx="3805651" cy="49201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805651">
                  <a:extLst>
                    <a:ext uri="{9D8B030D-6E8A-4147-A177-3AD203B41FA5}">
                      <a16:colId xmlns:a16="http://schemas.microsoft.com/office/drawing/2014/main" val="1982857939"/>
                    </a:ext>
                  </a:extLst>
                </a:gridCol>
              </a:tblGrid>
              <a:tr h="6946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a엄마의편지B" panose="02020600000000000000" pitchFamily="18" charset="-127"/>
                          <a:ea typeface="a엄마의편지B" panose="02020600000000000000" pitchFamily="18" charset="-127"/>
                        </a:rPr>
                        <a:t>Book</a:t>
                      </a:r>
                      <a:endParaRPr lang="ko-KR" altLang="en-US" sz="2800" dirty="0">
                        <a:latin typeface="a엄마의편지B" panose="02020600000000000000" pitchFamily="18" charset="-127"/>
                        <a:ea typeface="a엄마의편지B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814853"/>
                  </a:ext>
                </a:extLst>
              </a:tr>
              <a:tr h="7042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err="1">
                          <a:latin typeface="a엄마의편지B" panose="02020600000000000000" pitchFamily="18" charset="-127"/>
                          <a:ea typeface="a엄마의편지B" panose="02020600000000000000" pitchFamily="18" charset="-127"/>
                        </a:rPr>
                        <a:t>b_number</a:t>
                      </a:r>
                      <a:endParaRPr lang="en-US" altLang="ko-KR" sz="2800" dirty="0">
                        <a:latin typeface="a엄마의편지B" panose="02020600000000000000" pitchFamily="18" charset="-127"/>
                        <a:ea typeface="a엄마의편지B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673043"/>
                  </a:ext>
                </a:extLst>
              </a:tr>
              <a:tr h="7042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err="1">
                          <a:latin typeface="a엄마의편지B" panose="02020600000000000000" pitchFamily="18" charset="-127"/>
                          <a:ea typeface="a엄마의편지B" panose="02020600000000000000" pitchFamily="18" charset="-127"/>
                        </a:rPr>
                        <a:t>b_title</a:t>
                      </a:r>
                      <a:endParaRPr lang="ko-KR" altLang="en-US" sz="2800" dirty="0">
                        <a:latin typeface="a엄마의편지B" panose="02020600000000000000" pitchFamily="18" charset="-127"/>
                        <a:ea typeface="a엄마의편지B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870473"/>
                  </a:ext>
                </a:extLst>
              </a:tr>
              <a:tr h="7042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err="1">
                          <a:latin typeface="a엄마의편지B" panose="02020600000000000000" pitchFamily="18" charset="-127"/>
                          <a:ea typeface="a엄마의편지B" panose="02020600000000000000" pitchFamily="18" charset="-127"/>
                        </a:rPr>
                        <a:t>b_author</a:t>
                      </a:r>
                      <a:r>
                        <a:rPr lang="en-US" altLang="ko-KR" sz="2800" dirty="0">
                          <a:latin typeface="a엄마의편지B" panose="02020600000000000000" pitchFamily="18" charset="-127"/>
                          <a:ea typeface="a엄마의편지B" panose="02020600000000000000" pitchFamily="18" charset="-127"/>
                        </a:rPr>
                        <a:t> </a:t>
                      </a:r>
                      <a:endParaRPr lang="ko-KR" altLang="en-US" sz="2800" dirty="0">
                        <a:latin typeface="a엄마의편지B" panose="02020600000000000000" pitchFamily="18" charset="-127"/>
                        <a:ea typeface="a엄마의편지B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618867"/>
                  </a:ext>
                </a:extLst>
              </a:tr>
              <a:tr h="7042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err="1">
                          <a:latin typeface="a엄마의편지B" panose="02020600000000000000" pitchFamily="18" charset="-127"/>
                          <a:ea typeface="a엄마의편지B" panose="02020600000000000000" pitchFamily="18" charset="-127"/>
                        </a:rPr>
                        <a:t>b_category</a:t>
                      </a:r>
                      <a:endParaRPr lang="ko-KR" altLang="en-US" sz="2800" dirty="0">
                        <a:latin typeface="a엄마의편지B" panose="02020600000000000000" pitchFamily="18" charset="-127"/>
                        <a:ea typeface="a엄마의편지B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878254"/>
                  </a:ext>
                </a:extLst>
              </a:tr>
              <a:tr h="7042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err="1">
                          <a:latin typeface="a엄마의편지B" panose="02020600000000000000" pitchFamily="18" charset="-127"/>
                          <a:ea typeface="a엄마의편지B" panose="02020600000000000000" pitchFamily="18" charset="-127"/>
                        </a:rPr>
                        <a:t>b_data</a:t>
                      </a:r>
                      <a:endParaRPr lang="ko-KR" altLang="en-US" sz="2800" dirty="0">
                        <a:latin typeface="a엄마의편지B" panose="02020600000000000000" pitchFamily="18" charset="-127"/>
                        <a:ea typeface="a엄마의편지B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880986"/>
                  </a:ext>
                </a:extLst>
              </a:tr>
              <a:tr h="7042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err="1">
                          <a:latin typeface="a엄마의편지B" panose="02020600000000000000" pitchFamily="18" charset="-127"/>
                          <a:ea typeface="a엄마의편지B" panose="02020600000000000000" pitchFamily="18" charset="-127"/>
                        </a:rPr>
                        <a:t>b_totalPoint</a:t>
                      </a:r>
                      <a:endParaRPr lang="ko-KR" altLang="en-US" sz="2800" dirty="0">
                        <a:latin typeface="a엄마의편지B" panose="02020600000000000000" pitchFamily="18" charset="-127"/>
                        <a:ea typeface="a엄마의편지B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054242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1B57876-1F3A-400A-B05F-B5F0AB159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486071"/>
              </p:ext>
            </p:extLst>
          </p:nvPr>
        </p:nvGraphicFramePr>
        <p:xfrm>
          <a:off x="6369108" y="1108029"/>
          <a:ext cx="3358493" cy="19588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58493">
                  <a:extLst>
                    <a:ext uri="{9D8B030D-6E8A-4147-A177-3AD203B41FA5}">
                      <a16:colId xmlns:a16="http://schemas.microsoft.com/office/drawing/2014/main" val="477246968"/>
                    </a:ext>
                  </a:extLst>
                </a:gridCol>
              </a:tblGrid>
              <a:tr h="6529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a엄마의편지B" panose="02020600000000000000" pitchFamily="18" charset="-127"/>
                          <a:ea typeface="a엄마의편지B" panose="02020600000000000000" pitchFamily="18" charset="-127"/>
                        </a:rPr>
                        <a:t>Borrower</a:t>
                      </a:r>
                      <a:endParaRPr lang="ko-KR" altLang="en-US" sz="2800" dirty="0">
                        <a:latin typeface="a엄마의편지B" panose="02020600000000000000" pitchFamily="18" charset="-127"/>
                        <a:ea typeface="a엄마의편지B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908626"/>
                  </a:ext>
                </a:extLst>
              </a:tr>
              <a:tr h="6529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err="1">
                          <a:latin typeface="a엄마의편지B" panose="02020600000000000000" pitchFamily="18" charset="-127"/>
                          <a:ea typeface="a엄마의편지B" panose="02020600000000000000" pitchFamily="18" charset="-127"/>
                        </a:rPr>
                        <a:t>st_number</a:t>
                      </a:r>
                      <a:endParaRPr lang="ko-KR" altLang="en-US" sz="2800" dirty="0">
                        <a:latin typeface="a엄마의편지B" panose="02020600000000000000" pitchFamily="18" charset="-127"/>
                        <a:ea typeface="a엄마의편지B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927489"/>
                  </a:ext>
                </a:extLst>
              </a:tr>
              <a:tr h="6529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err="1">
                          <a:latin typeface="a엄마의편지B" panose="02020600000000000000" pitchFamily="18" charset="-127"/>
                          <a:ea typeface="a엄마의편지B" panose="02020600000000000000" pitchFamily="18" charset="-127"/>
                        </a:rPr>
                        <a:t>st_name</a:t>
                      </a:r>
                      <a:endParaRPr lang="ko-KR" altLang="en-US" sz="2800" dirty="0">
                        <a:latin typeface="a엄마의편지B" panose="02020600000000000000" pitchFamily="18" charset="-127"/>
                        <a:ea typeface="a엄마의편지B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513244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9073970-7059-415E-88AC-9FBA5DB77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968958"/>
              </p:ext>
            </p:extLst>
          </p:nvPr>
        </p:nvGraphicFramePr>
        <p:xfrm>
          <a:off x="6369108" y="3354796"/>
          <a:ext cx="3358493" cy="267341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58493">
                  <a:extLst>
                    <a:ext uri="{9D8B030D-6E8A-4147-A177-3AD203B41FA5}">
                      <a16:colId xmlns:a16="http://schemas.microsoft.com/office/drawing/2014/main" val="1834622001"/>
                    </a:ext>
                  </a:extLst>
                </a:gridCol>
              </a:tblGrid>
              <a:tr h="6683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a엄마의편지B" panose="02020600000000000000" pitchFamily="18" charset="-127"/>
                          <a:ea typeface="a엄마의편지B" panose="02020600000000000000" pitchFamily="18" charset="-127"/>
                        </a:rPr>
                        <a:t>Record</a:t>
                      </a:r>
                      <a:endParaRPr lang="ko-KR" altLang="en-US" sz="2800" dirty="0">
                        <a:latin typeface="a엄마의편지B" panose="02020600000000000000" pitchFamily="18" charset="-127"/>
                        <a:ea typeface="a엄마의편지B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434008"/>
                  </a:ext>
                </a:extLst>
              </a:tr>
              <a:tr h="6683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err="1">
                          <a:latin typeface="a엄마의편지B" panose="02020600000000000000" pitchFamily="18" charset="-127"/>
                          <a:ea typeface="a엄마의편지B" panose="02020600000000000000" pitchFamily="18" charset="-127"/>
                        </a:rPr>
                        <a:t>b_number</a:t>
                      </a:r>
                      <a:endParaRPr lang="ko-KR" altLang="en-US" sz="2800" dirty="0">
                        <a:latin typeface="a엄마의편지B" panose="02020600000000000000" pitchFamily="18" charset="-127"/>
                        <a:ea typeface="a엄마의편지B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243772"/>
                  </a:ext>
                </a:extLst>
              </a:tr>
              <a:tr h="6683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err="1">
                          <a:latin typeface="a엄마의편지B" panose="02020600000000000000" pitchFamily="18" charset="-127"/>
                          <a:ea typeface="a엄마의편지B" panose="02020600000000000000" pitchFamily="18" charset="-127"/>
                        </a:rPr>
                        <a:t>st_number</a:t>
                      </a:r>
                      <a:endParaRPr lang="ko-KR" altLang="en-US" sz="2800" dirty="0">
                        <a:latin typeface="a엄마의편지B" panose="02020600000000000000" pitchFamily="18" charset="-127"/>
                        <a:ea typeface="a엄마의편지B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494636"/>
                  </a:ext>
                </a:extLst>
              </a:tr>
              <a:tr h="6683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a엄마의편지B" panose="02020600000000000000" pitchFamily="18" charset="-127"/>
                          <a:ea typeface="a엄마의편지B" panose="02020600000000000000" pitchFamily="18" charset="-127"/>
                        </a:rPr>
                        <a:t>grade</a:t>
                      </a:r>
                      <a:endParaRPr lang="ko-KR" altLang="en-US" sz="2800" dirty="0">
                        <a:latin typeface="a엄마의편지B" panose="02020600000000000000" pitchFamily="18" charset="-127"/>
                        <a:ea typeface="a엄마의편지B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250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0076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1556</TotalTime>
  <Words>345</Words>
  <Application>Microsoft Office PowerPoint</Application>
  <PresentationFormat>와이드스크린</PresentationFormat>
  <Paragraphs>98</Paragraphs>
  <Slides>14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a엄마의편지M</vt:lpstr>
      <vt:lpstr>a엄마의편지L</vt:lpstr>
      <vt:lpstr>a엄마의편지B</vt:lpstr>
      <vt:lpstr>Arial</vt:lpstr>
      <vt:lpstr>맑은 고딕</vt:lpstr>
      <vt:lpstr>Office 테마</vt:lpstr>
      <vt:lpstr>우렁책장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지원 이</dc:creator>
  <cp:lastModifiedBy>지원 이</cp:lastModifiedBy>
  <cp:revision>124</cp:revision>
  <dcterms:created xsi:type="dcterms:W3CDTF">2018-11-28T13:58:02Z</dcterms:created>
  <dcterms:modified xsi:type="dcterms:W3CDTF">2018-12-11T15:15:15Z</dcterms:modified>
</cp:coreProperties>
</file>